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کریدور صادراتی" id="{F6987CC9-6336-4245-909E-486C56426F4B}">
          <p14:sldIdLst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33" autoAdjust="0"/>
  </p:normalViewPr>
  <p:slideViewPr>
    <p:cSldViewPr snapToGrid="0">
      <p:cViewPr varScale="1">
        <p:scale>
          <a:sx n="60" d="100"/>
          <a:sy n="60" d="100"/>
        </p:scale>
        <p:origin x="84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27580-1780-4415-8660-1572D633BCE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40B2B-D546-40D2-BFBE-8B111E66F991}">
      <dgm:prSet phldrT="[Text]" custT="1"/>
      <dgm:spPr/>
      <dgm:t>
        <a:bodyPr/>
        <a:lstStyle/>
        <a:p>
          <a:r>
            <a:rPr lang="fa-IR" sz="2400" b="1" dirty="0" smtClean="0">
              <a:cs typeface="B Mitra" panose="00000400000000000000" pitchFamily="2" charset="-78"/>
            </a:rPr>
            <a:t>حوزه‌های دانش‌بنیان</a:t>
          </a:r>
          <a:endParaRPr lang="en-US" sz="2400" b="1" dirty="0">
            <a:cs typeface="B Mitra" panose="00000400000000000000" pitchFamily="2" charset="-78"/>
          </a:endParaRPr>
        </a:p>
      </dgm:t>
    </dgm:pt>
    <dgm:pt modelId="{D39EE398-6699-4F44-984A-1C7D1F51C086}" type="parTrans" cxnId="{35A7F841-AC50-45FA-8A2C-A3D0184EF4C7}">
      <dgm:prSet/>
      <dgm:spPr/>
      <dgm:t>
        <a:bodyPr/>
        <a:lstStyle/>
        <a:p>
          <a:endParaRPr lang="en-US" sz="2400" b="1"/>
        </a:p>
      </dgm:t>
    </dgm:pt>
    <dgm:pt modelId="{19032278-4A88-4CFE-B2CC-C4D46231DE0E}" type="sibTrans" cxnId="{35A7F841-AC50-45FA-8A2C-A3D0184EF4C7}">
      <dgm:prSet/>
      <dgm:spPr/>
      <dgm:t>
        <a:bodyPr/>
        <a:lstStyle/>
        <a:p>
          <a:endParaRPr lang="en-US" sz="2400" b="1"/>
        </a:p>
      </dgm:t>
    </dgm:pt>
    <dgm:pt modelId="{461FBEE1-5BC3-43C8-80B3-873140CFE1C5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مواد پیشرفته</a:t>
          </a:r>
          <a:endParaRPr lang="en-US" sz="1800" b="1" dirty="0">
            <a:cs typeface="B Mitra" panose="00000400000000000000" pitchFamily="2" charset="-78"/>
          </a:endParaRPr>
        </a:p>
      </dgm:t>
    </dgm:pt>
    <dgm:pt modelId="{A06EDB3A-ECAB-4CE7-8772-983EAEFBE29C}" type="parTrans" cxnId="{0BAF00B5-92D2-4EA8-9929-FD59A63DFC2F}">
      <dgm:prSet custT="1"/>
      <dgm:spPr/>
      <dgm:t>
        <a:bodyPr/>
        <a:lstStyle/>
        <a:p>
          <a:endParaRPr lang="en-US" sz="800" b="1"/>
        </a:p>
      </dgm:t>
    </dgm:pt>
    <dgm:pt modelId="{5F0B991B-1FE5-4DA9-AB64-C9FAB1CEB2EC}" type="sibTrans" cxnId="{0BAF00B5-92D2-4EA8-9929-FD59A63DFC2F}">
      <dgm:prSet/>
      <dgm:spPr/>
      <dgm:t>
        <a:bodyPr/>
        <a:lstStyle/>
        <a:p>
          <a:endParaRPr lang="en-US" sz="2400" b="1"/>
        </a:p>
      </dgm:t>
    </dgm:pt>
    <dgm:pt modelId="{2F858728-E59E-42F0-B1A2-07D4D1624C38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اپتیک و فتونیک</a:t>
          </a:r>
          <a:endParaRPr lang="en-US" sz="1800" b="1" dirty="0">
            <a:cs typeface="B Mitra" panose="00000400000000000000" pitchFamily="2" charset="-78"/>
          </a:endParaRPr>
        </a:p>
      </dgm:t>
    </dgm:pt>
    <dgm:pt modelId="{F319ADF9-F6C5-46E2-892B-55185FED41E2}" type="parTrans" cxnId="{265C1F7A-5442-468D-9CCA-AB1A0127003B}">
      <dgm:prSet custT="1"/>
      <dgm:spPr/>
      <dgm:t>
        <a:bodyPr/>
        <a:lstStyle/>
        <a:p>
          <a:endParaRPr lang="en-US" sz="700" b="1"/>
        </a:p>
      </dgm:t>
    </dgm:pt>
    <dgm:pt modelId="{2EDBE368-AA77-4A4D-93AC-33B74E748358}" type="sibTrans" cxnId="{265C1F7A-5442-468D-9CCA-AB1A0127003B}">
      <dgm:prSet/>
      <dgm:spPr/>
      <dgm:t>
        <a:bodyPr/>
        <a:lstStyle/>
        <a:p>
          <a:endParaRPr lang="en-US" sz="2400" b="1"/>
        </a:p>
      </dgm:t>
    </dgm:pt>
    <dgm:pt modelId="{9A96C554-6A91-428A-8CA4-A1D0AEF4450B}">
      <dgm:prSet phldrT="[Text]"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الکترونیک و کنترل</a:t>
          </a:r>
          <a:endParaRPr lang="en-US" sz="1800" b="1" dirty="0">
            <a:cs typeface="B Mitra" panose="00000400000000000000" pitchFamily="2" charset="-78"/>
          </a:endParaRPr>
        </a:p>
      </dgm:t>
    </dgm:pt>
    <dgm:pt modelId="{4379E9AD-CFB6-47CE-A15C-DA2683133B8B}" type="parTrans" cxnId="{B7589C0C-9D32-4FD5-98FD-1011EDE3A9C5}">
      <dgm:prSet custT="1"/>
      <dgm:spPr/>
      <dgm:t>
        <a:bodyPr/>
        <a:lstStyle/>
        <a:p>
          <a:endParaRPr lang="en-US" sz="700" b="1"/>
        </a:p>
      </dgm:t>
    </dgm:pt>
    <dgm:pt modelId="{5E5BC0B2-1FF8-4037-BDFB-85435D64FE76}" type="sibTrans" cxnId="{B7589C0C-9D32-4FD5-98FD-1011EDE3A9C5}">
      <dgm:prSet/>
      <dgm:spPr/>
      <dgm:t>
        <a:bodyPr/>
        <a:lstStyle/>
        <a:p>
          <a:endParaRPr lang="en-US" sz="2400" b="1"/>
        </a:p>
      </dgm:t>
    </dgm:pt>
    <dgm:pt modelId="{1DB41D1A-A581-4384-BEBC-CE878024E812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تجهیزات پیشرفته ساخت، تولید و آزمایشگاهی</a:t>
          </a:r>
          <a:endParaRPr lang="en-US" sz="1800" b="1" dirty="0">
            <a:cs typeface="B Mitra" panose="00000400000000000000" pitchFamily="2" charset="-78"/>
          </a:endParaRPr>
        </a:p>
      </dgm:t>
    </dgm:pt>
    <dgm:pt modelId="{13B98E73-EFF1-401D-81CA-A72CFFC746FB}" type="parTrans" cxnId="{B544D739-3526-45B5-B76D-A08979EA8083}">
      <dgm:prSet custT="1"/>
      <dgm:spPr/>
      <dgm:t>
        <a:bodyPr/>
        <a:lstStyle/>
        <a:p>
          <a:endParaRPr lang="en-US" sz="700" b="1"/>
        </a:p>
      </dgm:t>
    </dgm:pt>
    <dgm:pt modelId="{6D6A0E0C-E95F-48ED-9A66-B6DF0BCA930F}" type="sibTrans" cxnId="{B544D739-3526-45B5-B76D-A08979EA8083}">
      <dgm:prSet/>
      <dgm:spPr/>
      <dgm:t>
        <a:bodyPr/>
        <a:lstStyle/>
        <a:p>
          <a:endParaRPr lang="en-US" sz="2400" b="1"/>
        </a:p>
      </dgm:t>
    </dgm:pt>
    <dgm:pt modelId="{32D079FA-D163-4667-BD6E-DBF316C713F7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داروهای پیشرفته و مهندسی پزشکی</a:t>
          </a:r>
          <a:endParaRPr lang="en-US" sz="1800" b="1" dirty="0">
            <a:cs typeface="B Mitra" panose="00000400000000000000" pitchFamily="2" charset="-78"/>
          </a:endParaRPr>
        </a:p>
      </dgm:t>
    </dgm:pt>
    <dgm:pt modelId="{C1093714-DF68-4476-8E1A-8F1A905DEEC5}" type="parTrans" cxnId="{336B467A-2DFB-4889-AF68-33F5AB1916D6}">
      <dgm:prSet custT="1"/>
      <dgm:spPr/>
      <dgm:t>
        <a:bodyPr/>
        <a:lstStyle/>
        <a:p>
          <a:endParaRPr lang="en-US" sz="800" b="1"/>
        </a:p>
      </dgm:t>
    </dgm:pt>
    <dgm:pt modelId="{0D9F484F-7D16-4B5B-8F72-E9F37819D1BF}" type="sibTrans" cxnId="{336B467A-2DFB-4889-AF68-33F5AB1916D6}">
      <dgm:prSet/>
      <dgm:spPr/>
      <dgm:t>
        <a:bodyPr/>
        <a:lstStyle/>
        <a:p>
          <a:endParaRPr lang="en-US" sz="2400" b="1"/>
        </a:p>
      </dgm:t>
    </dgm:pt>
    <dgm:pt modelId="{2889AD5D-9906-4359-B834-37A73A34D0A8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صنایع دریایی</a:t>
          </a:r>
          <a:endParaRPr lang="en-US" sz="1800" b="1" dirty="0">
            <a:cs typeface="B Mitra" panose="00000400000000000000" pitchFamily="2" charset="-78"/>
          </a:endParaRPr>
        </a:p>
      </dgm:t>
    </dgm:pt>
    <dgm:pt modelId="{4CDD3515-B80D-4C42-A7D4-7E6FF10D1E3F}" type="parTrans" cxnId="{33D409A0-E18A-493A-BE7B-B71058A7330D}">
      <dgm:prSet custT="1"/>
      <dgm:spPr/>
      <dgm:t>
        <a:bodyPr/>
        <a:lstStyle/>
        <a:p>
          <a:endParaRPr lang="en-US" sz="700" b="1"/>
        </a:p>
      </dgm:t>
    </dgm:pt>
    <dgm:pt modelId="{B25B2269-1265-4612-94D1-7787F3C00885}" type="sibTrans" cxnId="{33D409A0-E18A-493A-BE7B-B71058A7330D}">
      <dgm:prSet/>
      <dgm:spPr/>
      <dgm:t>
        <a:bodyPr/>
        <a:lstStyle/>
        <a:p>
          <a:endParaRPr lang="en-US" sz="2400" b="1"/>
        </a:p>
      </dgm:t>
    </dgm:pt>
    <dgm:pt modelId="{A06AD96E-084C-41F6-ABD6-EAE59E35DB5F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فناوری اطلاعات و ارتباطات و نرم افزارهای کامپیوتری</a:t>
          </a:r>
          <a:endParaRPr lang="en-US" sz="1800" b="1" dirty="0">
            <a:cs typeface="B Mitra" panose="00000400000000000000" pitchFamily="2" charset="-78"/>
          </a:endParaRPr>
        </a:p>
      </dgm:t>
    </dgm:pt>
    <dgm:pt modelId="{33A1A26C-D8FA-41B9-AE86-43DABBEC8F2A}" type="parTrans" cxnId="{363E8ADB-B1D6-4C09-B246-CC443D1D5313}">
      <dgm:prSet custT="1"/>
      <dgm:spPr/>
      <dgm:t>
        <a:bodyPr/>
        <a:lstStyle/>
        <a:p>
          <a:endParaRPr lang="en-US" sz="700" b="1"/>
        </a:p>
      </dgm:t>
    </dgm:pt>
    <dgm:pt modelId="{086051DB-FE43-48BD-A7A4-159095A111BB}" type="sibTrans" cxnId="{363E8ADB-B1D6-4C09-B246-CC443D1D5313}">
      <dgm:prSet/>
      <dgm:spPr/>
      <dgm:t>
        <a:bodyPr/>
        <a:lstStyle/>
        <a:p>
          <a:endParaRPr lang="en-US" sz="2400" b="1"/>
        </a:p>
      </dgm:t>
    </dgm:pt>
    <dgm:pt modelId="{6E5F504C-D722-4575-B4BA-05F8156655A2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فناوری زیستی</a:t>
          </a:r>
          <a:endParaRPr lang="en-US" sz="1800" b="1" dirty="0">
            <a:cs typeface="B Mitra" panose="00000400000000000000" pitchFamily="2" charset="-78"/>
          </a:endParaRPr>
        </a:p>
      </dgm:t>
    </dgm:pt>
    <dgm:pt modelId="{B4ECD266-5449-4B4E-AE0F-1D71B80F6B5A}" type="parTrans" cxnId="{346273C6-5A5C-4BDC-9123-7514FDF46674}">
      <dgm:prSet custT="1"/>
      <dgm:spPr/>
      <dgm:t>
        <a:bodyPr/>
        <a:lstStyle/>
        <a:p>
          <a:endParaRPr lang="en-US" sz="700" b="1"/>
        </a:p>
      </dgm:t>
    </dgm:pt>
    <dgm:pt modelId="{C5C67550-0F76-4142-81CD-97D2E189AECB}" type="sibTrans" cxnId="{346273C6-5A5C-4BDC-9123-7514FDF46674}">
      <dgm:prSet/>
      <dgm:spPr/>
      <dgm:t>
        <a:bodyPr/>
        <a:lstStyle/>
        <a:p>
          <a:endParaRPr lang="en-US" sz="2400" b="1"/>
        </a:p>
      </dgm:t>
    </dgm:pt>
    <dgm:pt modelId="{7866604E-6CC5-4FD0-81B8-A4A54770A6CA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فناوری نانو</a:t>
          </a:r>
          <a:endParaRPr lang="en-US" sz="1800" b="1" dirty="0">
            <a:cs typeface="B Mitra" panose="00000400000000000000" pitchFamily="2" charset="-78"/>
          </a:endParaRPr>
        </a:p>
      </dgm:t>
    </dgm:pt>
    <dgm:pt modelId="{6BC2E8A8-17F4-4E37-ADAE-77A5300319A9}" type="parTrans" cxnId="{7D74C5CB-547A-4DE9-BCF9-FC1AC74CAB9F}">
      <dgm:prSet custT="1"/>
      <dgm:spPr/>
      <dgm:t>
        <a:bodyPr/>
        <a:lstStyle/>
        <a:p>
          <a:endParaRPr lang="en-US" sz="700" b="1"/>
        </a:p>
      </dgm:t>
    </dgm:pt>
    <dgm:pt modelId="{B787D94C-0681-460C-A529-9212419CC449}" type="sibTrans" cxnId="{7D74C5CB-547A-4DE9-BCF9-FC1AC74CAB9F}">
      <dgm:prSet/>
      <dgm:spPr/>
      <dgm:t>
        <a:bodyPr/>
        <a:lstStyle/>
        <a:p>
          <a:endParaRPr lang="en-US" sz="2400" b="1"/>
        </a:p>
      </dgm:t>
    </dgm:pt>
    <dgm:pt modelId="{ED5B8252-EF99-4545-AA0F-903341968988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هوافضا</a:t>
          </a:r>
          <a:endParaRPr lang="en-US" sz="1800" b="1" dirty="0">
            <a:cs typeface="B Mitra" panose="00000400000000000000" pitchFamily="2" charset="-78"/>
          </a:endParaRPr>
        </a:p>
      </dgm:t>
    </dgm:pt>
    <dgm:pt modelId="{6307C74F-D013-4DC8-A92A-66C99A07D4CB}" type="parTrans" cxnId="{B397020C-F1B1-43B3-8B12-BAF6BB022C23}">
      <dgm:prSet custT="1"/>
      <dgm:spPr/>
      <dgm:t>
        <a:bodyPr/>
        <a:lstStyle/>
        <a:p>
          <a:endParaRPr lang="en-US" sz="700" b="1"/>
        </a:p>
      </dgm:t>
    </dgm:pt>
    <dgm:pt modelId="{5AB76768-8635-4E7D-91C3-C8E2F50C98A5}" type="sibTrans" cxnId="{B397020C-F1B1-43B3-8B12-BAF6BB022C23}">
      <dgm:prSet/>
      <dgm:spPr/>
      <dgm:t>
        <a:bodyPr/>
        <a:lstStyle/>
        <a:p>
          <a:endParaRPr lang="en-US" sz="2400" b="1"/>
        </a:p>
      </dgm:t>
    </dgm:pt>
    <dgm:pt modelId="{59E70BE9-6326-41A5-9611-A8748ED03FB4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محصولات پیشرفته سایر بخش‌ها</a:t>
          </a:r>
          <a:endParaRPr lang="en-US" sz="1800" b="1" dirty="0">
            <a:cs typeface="B Mitra" panose="00000400000000000000" pitchFamily="2" charset="-78"/>
          </a:endParaRPr>
        </a:p>
      </dgm:t>
    </dgm:pt>
    <dgm:pt modelId="{BF1DAB9E-1C74-49DF-A645-6A9A6A4924CC}" type="parTrans" cxnId="{8376181E-27E9-4E1B-9A04-3BD3C475A86F}">
      <dgm:prSet custT="1"/>
      <dgm:spPr/>
      <dgm:t>
        <a:bodyPr/>
        <a:lstStyle/>
        <a:p>
          <a:endParaRPr lang="en-US" sz="700" b="1"/>
        </a:p>
      </dgm:t>
    </dgm:pt>
    <dgm:pt modelId="{BE0551F9-0C1F-4805-812B-DE0CB46DD76F}" type="sibTrans" cxnId="{8376181E-27E9-4E1B-9A04-3BD3C475A86F}">
      <dgm:prSet/>
      <dgm:spPr/>
      <dgm:t>
        <a:bodyPr/>
        <a:lstStyle/>
        <a:p>
          <a:endParaRPr lang="en-US" sz="2400" b="1"/>
        </a:p>
      </dgm:t>
    </dgm:pt>
    <dgm:pt modelId="{CB6D0518-6AF6-44B2-B6D1-6A32E07A0193}">
      <dgm:prSet custT="1"/>
      <dgm:spPr/>
      <dgm:t>
        <a:bodyPr/>
        <a:lstStyle/>
        <a:p>
          <a:pPr rtl="1"/>
          <a:r>
            <a:rPr lang="fa-IR" sz="1800" b="1" dirty="0" smtClean="0">
              <a:cs typeface="B Mitra" panose="00000400000000000000" pitchFamily="2" charset="-78"/>
            </a:rPr>
            <a:t>انرژی‌های نو</a:t>
          </a:r>
          <a:endParaRPr lang="en-US" sz="1800" b="1" dirty="0">
            <a:cs typeface="B Mitra" panose="00000400000000000000" pitchFamily="2" charset="-78"/>
          </a:endParaRPr>
        </a:p>
      </dgm:t>
    </dgm:pt>
    <dgm:pt modelId="{4D43C761-D5C6-48AF-8758-B1294358471F}" type="sibTrans" cxnId="{42BEBC01-AA2E-4A6E-8834-EB83788824DE}">
      <dgm:prSet/>
      <dgm:spPr/>
      <dgm:t>
        <a:bodyPr/>
        <a:lstStyle/>
        <a:p>
          <a:endParaRPr lang="en-US" sz="2400" b="1"/>
        </a:p>
      </dgm:t>
    </dgm:pt>
    <dgm:pt modelId="{C508DA05-D6E9-498B-89AC-5DE934DDED90}" type="parTrans" cxnId="{42BEBC01-AA2E-4A6E-8834-EB83788824DE}">
      <dgm:prSet custT="1"/>
      <dgm:spPr/>
      <dgm:t>
        <a:bodyPr/>
        <a:lstStyle/>
        <a:p>
          <a:endParaRPr lang="en-US" sz="700" b="1"/>
        </a:p>
      </dgm:t>
    </dgm:pt>
    <dgm:pt modelId="{7F793576-CA65-45E9-8D59-DD3E38B5EC39}" type="pres">
      <dgm:prSet presAssocID="{79B27580-1780-4415-8660-1572D633BCE3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C9FD86-720F-4FE0-B35A-169A70F39CC4}" type="pres">
      <dgm:prSet presAssocID="{13240B2B-D546-40D2-BFBE-8B111E66F991}" presName="root1" presStyleCnt="0"/>
      <dgm:spPr/>
    </dgm:pt>
    <dgm:pt modelId="{E887953D-4D7B-492D-9952-4B1B76ED6B10}" type="pres">
      <dgm:prSet presAssocID="{13240B2B-D546-40D2-BFBE-8B111E66F99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D467C5-13A8-466D-975E-9A4271CBA730}" type="pres">
      <dgm:prSet presAssocID="{13240B2B-D546-40D2-BFBE-8B111E66F991}" presName="level2hierChild" presStyleCnt="0"/>
      <dgm:spPr/>
    </dgm:pt>
    <dgm:pt modelId="{AF3B3CBE-DFDA-4AA1-AA51-881FC647FE50}" type="pres">
      <dgm:prSet presAssocID="{A06EDB3A-ECAB-4CE7-8772-983EAEFBE29C}" presName="conn2-1" presStyleLbl="parChTrans1D2" presStyleIdx="0" presStyleCnt="6"/>
      <dgm:spPr/>
      <dgm:t>
        <a:bodyPr/>
        <a:lstStyle/>
        <a:p>
          <a:endParaRPr lang="en-US"/>
        </a:p>
      </dgm:t>
    </dgm:pt>
    <dgm:pt modelId="{06149BA6-B6B4-4B9B-BBEC-00EE339512FF}" type="pres">
      <dgm:prSet presAssocID="{A06EDB3A-ECAB-4CE7-8772-983EAEFBE29C}" presName="connTx" presStyleLbl="parChTrans1D2" presStyleIdx="0" presStyleCnt="6"/>
      <dgm:spPr/>
      <dgm:t>
        <a:bodyPr/>
        <a:lstStyle/>
        <a:p>
          <a:endParaRPr lang="en-US"/>
        </a:p>
      </dgm:t>
    </dgm:pt>
    <dgm:pt modelId="{71E086BE-3566-4163-A84F-D08D9F9C87E1}" type="pres">
      <dgm:prSet presAssocID="{461FBEE1-5BC3-43C8-80B3-873140CFE1C5}" presName="root2" presStyleCnt="0"/>
      <dgm:spPr/>
    </dgm:pt>
    <dgm:pt modelId="{00EA89B8-856B-45D4-9F81-1A28DC8CEB48}" type="pres">
      <dgm:prSet presAssocID="{461FBEE1-5BC3-43C8-80B3-873140CFE1C5}" presName="LevelTwoTextNode" presStyleLbl="node2" presStyleIdx="0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D7B03-6F22-49B2-B951-9A5D1F4E1DF9}" type="pres">
      <dgm:prSet presAssocID="{461FBEE1-5BC3-43C8-80B3-873140CFE1C5}" presName="level3hierChild" presStyleCnt="0"/>
      <dgm:spPr/>
    </dgm:pt>
    <dgm:pt modelId="{406F344E-ED94-4767-A413-D4893A9C12D9}" type="pres">
      <dgm:prSet presAssocID="{4CDD3515-B80D-4C42-A7D4-7E6FF10D1E3F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75D5323A-E382-4912-852F-07C83CE76A06}" type="pres">
      <dgm:prSet presAssocID="{4CDD3515-B80D-4C42-A7D4-7E6FF10D1E3F}" presName="connTx" presStyleLbl="parChTrans1D3" presStyleIdx="0" presStyleCnt="6"/>
      <dgm:spPr/>
      <dgm:t>
        <a:bodyPr/>
        <a:lstStyle/>
        <a:p>
          <a:endParaRPr lang="en-US"/>
        </a:p>
      </dgm:t>
    </dgm:pt>
    <dgm:pt modelId="{05ED120C-B55D-428E-BB50-3FCF6067D99B}" type="pres">
      <dgm:prSet presAssocID="{2889AD5D-9906-4359-B834-37A73A34D0A8}" presName="root2" presStyleCnt="0"/>
      <dgm:spPr/>
    </dgm:pt>
    <dgm:pt modelId="{2D1CFB09-38A1-4043-8A3A-2833ED847CEA}" type="pres">
      <dgm:prSet presAssocID="{2889AD5D-9906-4359-B834-37A73A34D0A8}" presName="LevelTwoTextNode" presStyleLbl="node3" presStyleIdx="0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293C8-7809-4C25-851F-11E5442022CF}" type="pres">
      <dgm:prSet presAssocID="{2889AD5D-9906-4359-B834-37A73A34D0A8}" presName="level3hierChild" presStyleCnt="0"/>
      <dgm:spPr/>
    </dgm:pt>
    <dgm:pt modelId="{A2684442-2A6A-4A2E-A7B8-86453E6424FC}" type="pres">
      <dgm:prSet presAssocID="{F319ADF9-F6C5-46E2-892B-55185FED41E2}" presName="conn2-1" presStyleLbl="parChTrans1D2" presStyleIdx="1" presStyleCnt="6"/>
      <dgm:spPr/>
      <dgm:t>
        <a:bodyPr/>
        <a:lstStyle/>
        <a:p>
          <a:endParaRPr lang="en-US"/>
        </a:p>
      </dgm:t>
    </dgm:pt>
    <dgm:pt modelId="{34BF14F1-A792-4041-9A10-9E7A5F1027C1}" type="pres">
      <dgm:prSet presAssocID="{F319ADF9-F6C5-46E2-892B-55185FED41E2}" presName="connTx" presStyleLbl="parChTrans1D2" presStyleIdx="1" presStyleCnt="6"/>
      <dgm:spPr/>
      <dgm:t>
        <a:bodyPr/>
        <a:lstStyle/>
        <a:p>
          <a:endParaRPr lang="en-US"/>
        </a:p>
      </dgm:t>
    </dgm:pt>
    <dgm:pt modelId="{9E005503-9D99-4CC4-A505-BE6E224432FD}" type="pres">
      <dgm:prSet presAssocID="{2F858728-E59E-42F0-B1A2-07D4D1624C38}" presName="root2" presStyleCnt="0"/>
      <dgm:spPr/>
    </dgm:pt>
    <dgm:pt modelId="{F7CE7103-FF84-44C3-8D66-3894423A5170}" type="pres">
      <dgm:prSet presAssocID="{2F858728-E59E-42F0-B1A2-07D4D1624C38}" presName="LevelTwoTextNode" presStyleLbl="node2" presStyleIdx="1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9A854-FA4C-4942-B70D-FE4EC3A9473B}" type="pres">
      <dgm:prSet presAssocID="{2F858728-E59E-42F0-B1A2-07D4D1624C38}" presName="level3hierChild" presStyleCnt="0"/>
      <dgm:spPr/>
    </dgm:pt>
    <dgm:pt modelId="{8D09D9B5-8435-449D-8A8B-8C2EC212B2D3}" type="pres">
      <dgm:prSet presAssocID="{33A1A26C-D8FA-41B9-AE86-43DABBEC8F2A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2092E7F9-0F50-47C7-AF95-74AC12783D08}" type="pres">
      <dgm:prSet presAssocID="{33A1A26C-D8FA-41B9-AE86-43DABBEC8F2A}" presName="connTx" presStyleLbl="parChTrans1D3" presStyleIdx="1" presStyleCnt="6"/>
      <dgm:spPr/>
      <dgm:t>
        <a:bodyPr/>
        <a:lstStyle/>
        <a:p>
          <a:endParaRPr lang="en-US"/>
        </a:p>
      </dgm:t>
    </dgm:pt>
    <dgm:pt modelId="{501E761E-E9CB-4F2A-9D17-B76A171AD193}" type="pres">
      <dgm:prSet presAssocID="{A06AD96E-084C-41F6-ABD6-EAE59E35DB5F}" presName="root2" presStyleCnt="0"/>
      <dgm:spPr/>
    </dgm:pt>
    <dgm:pt modelId="{9B695C15-B0CD-455A-8AEE-BE6723F14B17}" type="pres">
      <dgm:prSet presAssocID="{A06AD96E-084C-41F6-ABD6-EAE59E35DB5F}" presName="LevelTwoTextNode" presStyleLbl="node3" presStyleIdx="1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D428C5-EB01-40F4-8105-60E121F4EB0E}" type="pres">
      <dgm:prSet presAssocID="{A06AD96E-084C-41F6-ABD6-EAE59E35DB5F}" presName="level3hierChild" presStyleCnt="0"/>
      <dgm:spPr/>
    </dgm:pt>
    <dgm:pt modelId="{5DABBD57-500C-4B93-B56E-425197B119D6}" type="pres">
      <dgm:prSet presAssocID="{4379E9AD-CFB6-47CE-A15C-DA2683133B8B}" presName="conn2-1" presStyleLbl="parChTrans1D2" presStyleIdx="2" presStyleCnt="6"/>
      <dgm:spPr/>
      <dgm:t>
        <a:bodyPr/>
        <a:lstStyle/>
        <a:p>
          <a:endParaRPr lang="en-US"/>
        </a:p>
      </dgm:t>
    </dgm:pt>
    <dgm:pt modelId="{5F126465-DB6F-4CAD-BEBF-9047DDC4133D}" type="pres">
      <dgm:prSet presAssocID="{4379E9AD-CFB6-47CE-A15C-DA2683133B8B}" presName="connTx" presStyleLbl="parChTrans1D2" presStyleIdx="2" presStyleCnt="6"/>
      <dgm:spPr/>
      <dgm:t>
        <a:bodyPr/>
        <a:lstStyle/>
        <a:p>
          <a:endParaRPr lang="en-US"/>
        </a:p>
      </dgm:t>
    </dgm:pt>
    <dgm:pt modelId="{83A1E8AD-F4B2-4AA7-8949-D2BB7736570C}" type="pres">
      <dgm:prSet presAssocID="{9A96C554-6A91-428A-8CA4-A1D0AEF4450B}" presName="root2" presStyleCnt="0"/>
      <dgm:spPr/>
    </dgm:pt>
    <dgm:pt modelId="{BF92758D-D785-4BFB-985F-6F401B89509F}" type="pres">
      <dgm:prSet presAssocID="{9A96C554-6A91-428A-8CA4-A1D0AEF4450B}" presName="LevelTwoTextNode" presStyleLbl="node2" presStyleIdx="2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D63B9D-8F28-4018-96A2-F2A2BC573935}" type="pres">
      <dgm:prSet presAssocID="{9A96C554-6A91-428A-8CA4-A1D0AEF4450B}" presName="level3hierChild" presStyleCnt="0"/>
      <dgm:spPr/>
    </dgm:pt>
    <dgm:pt modelId="{55ED65DE-33CE-4864-9708-6E90E5381F1A}" type="pres">
      <dgm:prSet presAssocID="{B4ECD266-5449-4B4E-AE0F-1D71B80F6B5A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1C019453-3942-472D-B316-8EA54E808CAE}" type="pres">
      <dgm:prSet presAssocID="{B4ECD266-5449-4B4E-AE0F-1D71B80F6B5A}" presName="connTx" presStyleLbl="parChTrans1D3" presStyleIdx="2" presStyleCnt="6"/>
      <dgm:spPr/>
      <dgm:t>
        <a:bodyPr/>
        <a:lstStyle/>
        <a:p>
          <a:endParaRPr lang="en-US"/>
        </a:p>
      </dgm:t>
    </dgm:pt>
    <dgm:pt modelId="{14A119B8-6B6F-4907-A159-C7435E92E082}" type="pres">
      <dgm:prSet presAssocID="{6E5F504C-D722-4575-B4BA-05F8156655A2}" presName="root2" presStyleCnt="0"/>
      <dgm:spPr/>
    </dgm:pt>
    <dgm:pt modelId="{DEB421A2-888C-4526-A08C-E68E2A06C5D8}" type="pres">
      <dgm:prSet presAssocID="{6E5F504C-D722-4575-B4BA-05F8156655A2}" presName="LevelTwoTextNode" presStyleLbl="node3" presStyleIdx="2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420532-F36A-46B8-BDCA-41766A2C371F}" type="pres">
      <dgm:prSet presAssocID="{6E5F504C-D722-4575-B4BA-05F8156655A2}" presName="level3hierChild" presStyleCnt="0"/>
      <dgm:spPr/>
    </dgm:pt>
    <dgm:pt modelId="{00AF01C6-751C-474B-80FC-2ADA69142682}" type="pres">
      <dgm:prSet presAssocID="{C508DA05-D6E9-498B-89AC-5DE934DDED90}" presName="conn2-1" presStyleLbl="parChTrans1D2" presStyleIdx="3" presStyleCnt="6"/>
      <dgm:spPr/>
      <dgm:t>
        <a:bodyPr/>
        <a:lstStyle/>
        <a:p>
          <a:endParaRPr lang="en-US"/>
        </a:p>
      </dgm:t>
    </dgm:pt>
    <dgm:pt modelId="{764E6432-7D13-4261-947A-58DC16BAC379}" type="pres">
      <dgm:prSet presAssocID="{C508DA05-D6E9-498B-89AC-5DE934DDED90}" presName="connTx" presStyleLbl="parChTrans1D2" presStyleIdx="3" presStyleCnt="6"/>
      <dgm:spPr/>
      <dgm:t>
        <a:bodyPr/>
        <a:lstStyle/>
        <a:p>
          <a:endParaRPr lang="en-US"/>
        </a:p>
      </dgm:t>
    </dgm:pt>
    <dgm:pt modelId="{87511B08-7DE4-437C-8BF1-914902650E55}" type="pres">
      <dgm:prSet presAssocID="{CB6D0518-6AF6-44B2-B6D1-6A32E07A0193}" presName="root2" presStyleCnt="0"/>
      <dgm:spPr/>
    </dgm:pt>
    <dgm:pt modelId="{95F113C2-B2B4-409B-BBC9-EF390D06788E}" type="pres">
      <dgm:prSet presAssocID="{CB6D0518-6AF6-44B2-B6D1-6A32E07A0193}" presName="LevelTwoTextNode" presStyleLbl="node2" presStyleIdx="3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2FBA40-F16A-433C-A3A5-5523E85A96B6}" type="pres">
      <dgm:prSet presAssocID="{CB6D0518-6AF6-44B2-B6D1-6A32E07A0193}" presName="level3hierChild" presStyleCnt="0"/>
      <dgm:spPr/>
    </dgm:pt>
    <dgm:pt modelId="{DED8780B-BA9D-4DB2-868A-982A91F3173B}" type="pres">
      <dgm:prSet presAssocID="{6BC2E8A8-17F4-4E37-ADAE-77A5300319A9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E2EDF0EA-A45B-43FF-9DD5-E89966625AFF}" type="pres">
      <dgm:prSet presAssocID="{6BC2E8A8-17F4-4E37-ADAE-77A5300319A9}" presName="connTx" presStyleLbl="parChTrans1D3" presStyleIdx="3" presStyleCnt="6"/>
      <dgm:spPr/>
      <dgm:t>
        <a:bodyPr/>
        <a:lstStyle/>
        <a:p>
          <a:endParaRPr lang="en-US"/>
        </a:p>
      </dgm:t>
    </dgm:pt>
    <dgm:pt modelId="{6EFFF3A2-8947-42B0-88AF-D3FCA4AF0AF4}" type="pres">
      <dgm:prSet presAssocID="{7866604E-6CC5-4FD0-81B8-A4A54770A6CA}" presName="root2" presStyleCnt="0"/>
      <dgm:spPr/>
    </dgm:pt>
    <dgm:pt modelId="{32516BB2-78A6-4380-BEE5-A5DEE9B0C09A}" type="pres">
      <dgm:prSet presAssocID="{7866604E-6CC5-4FD0-81B8-A4A54770A6CA}" presName="LevelTwoTextNode" presStyleLbl="node3" presStyleIdx="3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FD27A4-8BC7-495A-8AD1-40A69BBCDBEE}" type="pres">
      <dgm:prSet presAssocID="{7866604E-6CC5-4FD0-81B8-A4A54770A6CA}" presName="level3hierChild" presStyleCnt="0"/>
      <dgm:spPr/>
    </dgm:pt>
    <dgm:pt modelId="{71651DDE-D78C-4DA9-B645-02F899BD5CA8}" type="pres">
      <dgm:prSet presAssocID="{13B98E73-EFF1-401D-81CA-A72CFFC746FB}" presName="conn2-1" presStyleLbl="parChTrans1D2" presStyleIdx="4" presStyleCnt="6"/>
      <dgm:spPr/>
      <dgm:t>
        <a:bodyPr/>
        <a:lstStyle/>
        <a:p>
          <a:endParaRPr lang="en-US"/>
        </a:p>
      </dgm:t>
    </dgm:pt>
    <dgm:pt modelId="{10F5E330-6AA0-493F-8ABA-5B47C8600DF5}" type="pres">
      <dgm:prSet presAssocID="{13B98E73-EFF1-401D-81CA-A72CFFC746FB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06526A0-CB74-4589-9F42-206AE2B2AE50}" type="pres">
      <dgm:prSet presAssocID="{1DB41D1A-A581-4384-BEBC-CE878024E812}" presName="root2" presStyleCnt="0"/>
      <dgm:spPr/>
    </dgm:pt>
    <dgm:pt modelId="{EB104F52-B114-48D2-A173-41B8B6986AA9}" type="pres">
      <dgm:prSet presAssocID="{1DB41D1A-A581-4384-BEBC-CE878024E812}" presName="LevelTwoTextNode" presStyleLbl="node2" presStyleIdx="4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0176EF-5A97-40DB-BFD8-7F1A52AFD5D8}" type="pres">
      <dgm:prSet presAssocID="{1DB41D1A-A581-4384-BEBC-CE878024E812}" presName="level3hierChild" presStyleCnt="0"/>
      <dgm:spPr/>
    </dgm:pt>
    <dgm:pt modelId="{9DFC7D2E-552E-4F36-AE0B-A0970C2C3B3D}" type="pres">
      <dgm:prSet presAssocID="{6307C74F-D013-4DC8-A92A-66C99A07D4CB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8416B6CE-67DE-47D2-B577-BF68967EED4D}" type="pres">
      <dgm:prSet presAssocID="{6307C74F-D013-4DC8-A92A-66C99A07D4CB}" presName="connTx" presStyleLbl="parChTrans1D3" presStyleIdx="4" presStyleCnt="6"/>
      <dgm:spPr/>
      <dgm:t>
        <a:bodyPr/>
        <a:lstStyle/>
        <a:p>
          <a:endParaRPr lang="en-US"/>
        </a:p>
      </dgm:t>
    </dgm:pt>
    <dgm:pt modelId="{019E55F1-4E0E-49C4-88BD-A7735024942A}" type="pres">
      <dgm:prSet presAssocID="{ED5B8252-EF99-4545-AA0F-903341968988}" presName="root2" presStyleCnt="0"/>
      <dgm:spPr/>
    </dgm:pt>
    <dgm:pt modelId="{C89E837E-6B35-4E8C-8F9D-FCAC39764D58}" type="pres">
      <dgm:prSet presAssocID="{ED5B8252-EF99-4545-AA0F-903341968988}" presName="LevelTwoTextNode" presStyleLbl="node3" presStyleIdx="4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0996DD-6231-4F17-8299-8FD54F8B76CF}" type="pres">
      <dgm:prSet presAssocID="{ED5B8252-EF99-4545-AA0F-903341968988}" presName="level3hierChild" presStyleCnt="0"/>
      <dgm:spPr/>
    </dgm:pt>
    <dgm:pt modelId="{AF96EFA7-059A-4E04-A922-871CC260ED5B}" type="pres">
      <dgm:prSet presAssocID="{C1093714-DF68-4476-8E1A-8F1A905DEEC5}" presName="conn2-1" presStyleLbl="parChTrans1D2" presStyleIdx="5" presStyleCnt="6"/>
      <dgm:spPr/>
      <dgm:t>
        <a:bodyPr/>
        <a:lstStyle/>
        <a:p>
          <a:endParaRPr lang="en-US"/>
        </a:p>
      </dgm:t>
    </dgm:pt>
    <dgm:pt modelId="{F06112C1-1660-4C8E-9C58-3061EAD4A613}" type="pres">
      <dgm:prSet presAssocID="{C1093714-DF68-4476-8E1A-8F1A905DEEC5}" presName="connTx" presStyleLbl="parChTrans1D2" presStyleIdx="5" presStyleCnt="6"/>
      <dgm:spPr/>
      <dgm:t>
        <a:bodyPr/>
        <a:lstStyle/>
        <a:p>
          <a:endParaRPr lang="en-US"/>
        </a:p>
      </dgm:t>
    </dgm:pt>
    <dgm:pt modelId="{986D4657-1FC0-4F2F-BAEC-9C9FA84011F9}" type="pres">
      <dgm:prSet presAssocID="{32D079FA-D163-4667-BD6E-DBF316C713F7}" presName="root2" presStyleCnt="0"/>
      <dgm:spPr/>
    </dgm:pt>
    <dgm:pt modelId="{313B8956-71BD-47C9-B977-359F980EEFE1}" type="pres">
      <dgm:prSet presAssocID="{32D079FA-D163-4667-BD6E-DBF316C713F7}" presName="LevelTwoTextNode" presStyleLbl="node2" presStyleIdx="5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8C3D6F-79AF-4531-8495-D5A68DAF7394}" type="pres">
      <dgm:prSet presAssocID="{32D079FA-D163-4667-BD6E-DBF316C713F7}" presName="level3hierChild" presStyleCnt="0"/>
      <dgm:spPr/>
    </dgm:pt>
    <dgm:pt modelId="{4C1FBBD5-8323-48AD-B780-62C35A03C3B2}" type="pres">
      <dgm:prSet presAssocID="{BF1DAB9E-1C74-49DF-A645-6A9A6A4924CC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410F70AF-A309-4D1F-A11D-D1B134F3B2EA}" type="pres">
      <dgm:prSet presAssocID="{BF1DAB9E-1C74-49DF-A645-6A9A6A4924CC}" presName="connTx" presStyleLbl="parChTrans1D3" presStyleIdx="5" presStyleCnt="6"/>
      <dgm:spPr/>
      <dgm:t>
        <a:bodyPr/>
        <a:lstStyle/>
        <a:p>
          <a:endParaRPr lang="en-US"/>
        </a:p>
      </dgm:t>
    </dgm:pt>
    <dgm:pt modelId="{5EFE2123-F24E-41C9-BDA1-55F3C3F57986}" type="pres">
      <dgm:prSet presAssocID="{59E70BE9-6326-41A5-9611-A8748ED03FB4}" presName="root2" presStyleCnt="0"/>
      <dgm:spPr/>
    </dgm:pt>
    <dgm:pt modelId="{766C37A6-0A81-43AC-9536-6E28D49EC6EC}" type="pres">
      <dgm:prSet presAssocID="{59E70BE9-6326-41A5-9611-A8748ED03FB4}" presName="LevelTwoTextNode" presStyleLbl="node3" presStyleIdx="5" presStyleCnt="6" custScaleX="2365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4BB477-534F-4F27-9D83-E1119CAB1243}" type="pres">
      <dgm:prSet presAssocID="{59E70BE9-6326-41A5-9611-A8748ED03FB4}" presName="level3hierChild" presStyleCnt="0"/>
      <dgm:spPr/>
    </dgm:pt>
  </dgm:ptLst>
  <dgm:cxnLst>
    <dgm:cxn modelId="{42BEBC01-AA2E-4A6E-8834-EB83788824DE}" srcId="{13240B2B-D546-40D2-BFBE-8B111E66F991}" destId="{CB6D0518-6AF6-44B2-B6D1-6A32E07A0193}" srcOrd="3" destOrd="0" parTransId="{C508DA05-D6E9-498B-89AC-5DE934DDED90}" sibTransId="{4D43C761-D5C6-48AF-8758-B1294358471F}"/>
    <dgm:cxn modelId="{493513F3-996D-4D0B-AB1D-98D7B302865F}" type="presOf" srcId="{461FBEE1-5BC3-43C8-80B3-873140CFE1C5}" destId="{00EA89B8-856B-45D4-9F81-1A28DC8CEB48}" srcOrd="0" destOrd="0" presId="urn:microsoft.com/office/officeart/2008/layout/HorizontalMultiLevelHierarchy"/>
    <dgm:cxn modelId="{6A4F5BC5-734E-4C25-A8D7-1DBD3F56C62F}" type="presOf" srcId="{F319ADF9-F6C5-46E2-892B-55185FED41E2}" destId="{A2684442-2A6A-4A2E-A7B8-86453E6424FC}" srcOrd="0" destOrd="0" presId="urn:microsoft.com/office/officeart/2008/layout/HorizontalMultiLevelHierarchy"/>
    <dgm:cxn modelId="{33D409A0-E18A-493A-BE7B-B71058A7330D}" srcId="{461FBEE1-5BC3-43C8-80B3-873140CFE1C5}" destId="{2889AD5D-9906-4359-B834-37A73A34D0A8}" srcOrd="0" destOrd="0" parTransId="{4CDD3515-B80D-4C42-A7D4-7E6FF10D1E3F}" sibTransId="{B25B2269-1265-4612-94D1-7787F3C00885}"/>
    <dgm:cxn modelId="{EB654B72-371F-46BF-A819-28373175C103}" type="presOf" srcId="{F319ADF9-F6C5-46E2-892B-55185FED41E2}" destId="{34BF14F1-A792-4041-9A10-9E7A5F1027C1}" srcOrd="1" destOrd="0" presId="urn:microsoft.com/office/officeart/2008/layout/HorizontalMultiLevelHierarchy"/>
    <dgm:cxn modelId="{04C6D614-A4DC-4623-B2A5-4A5C082421F8}" type="presOf" srcId="{2F858728-E59E-42F0-B1A2-07D4D1624C38}" destId="{F7CE7103-FF84-44C3-8D66-3894423A5170}" srcOrd="0" destOrd="0" presId="urn:microsoft.com/office/officeart/2008/layout/HorizontalMultiLevelHierarchy"/>
    <dgm:cxn modelId="{C1534DA6-93B9-4A70-A201-F1151795605A}" type="presOf" srcId="{A06EDB3A-ECAB-4CE7-8772-983EAEFBE29C}" destId="{AF3B3CBE-DFDA-4AA1-AA51-881FC647FE50}" srcOrd="0" destOrd="0" presId="urn:microsoft.com/office/officeart/2008/layout/HorizontalMultiLevelHierarchy"/>
    <dgm:cxn modelId="{4A48D9D5-FBED-40EF-90A8-1EB6BC2AE224}" type="presOf" srcId="{C508DA05-D6E9-498B-89AC-5DE934DDED90}" destId="{00AF01C6-751C-474B-80FC-2ADA69142682}" srcOrd="0" destOrd="0" presId="urn:microsoft.com/office/officeart/2008/layout/HorizontalMultiLevelHierarchy"/>
    <dgm:cxn modelId="{FF38FEB6-9FFD-4988-8A24-F8C1E9DDDBBF}" type="presOf" srcId="{13B98E73-EFF1-401D-81CA-A72CFFC746FB}" destId="{71651DDE-D78C-4DA9-B645-02F899BD5CA8}" srcOrd="0" destOrd="0" presId="urn:microsoft.com/office/officeart/2008/layout/HorizontalMultiLevelHierarchy"/>
    <dgm:cxn modelId="{ED7EF4C0-8A2E-4FA5-A691-E610414E271E}" type="presOf" srcId="{4CDD3515-B80D-4C42-A7D4-7E6FF10D1E3F}" destId="{75D5323A-E382-4912-852F-07C83CE76A06}" srcOrd="1" destOrd="0" presId="urn:microsoft.com/office/officeart/2008/layout/HorizontalMultiLevelHierarchy"/>
    <dgm:cxn modelId="{B7589C0C-9D32-4FD5-98FD-1011EDE3A9C5}" srcId="{13240B2B-D546-40D2-BFBE-8B111E66F991}" destId="{9A96C554-6A91-428A-8CA4-A1D0AEF4450B}" srcOrd="2" destOrd="0" parTransId="{4379E9AD-CFB6-47CE-A15C-DA2683133B8B}" sibTransId="{5E5BC0B2-1FF8-4037-BDFB-85435D64FE76}"/>
    <dgm:cxn modelId="{A5D5CDD1-0704-4F40-8FD2-A3B1F5A01634}" type="presOf" srcId="{59E70BE9-6326-41A5-9611-A8748ED03FB4}" destId="{766C37A6-0A81-43AC-9536-6E28D49EC6EC}" srcOrd="0" destOrd="0" presId="urn:microsoft.com/office/officeart/2008/layout/HorizontalMultiLevelHierarchy"/>
    <dgm:cxn modelId="{1C5A8AAC-708A-4CF7-929D-3C4B8E1DC9EB}" type="presOf" srcId="{6307C74F-D013-4DC8-A92A-66C99A07D4CB}" destId="{9DFC7D2E-552E-4F36-AE0B-A0970C2C3B3D}" srcOrd="0" destOrd="0" presId="urn:microsoft.com/office/officeart/2008/layout/HorizontalMultiLevelHierarchy"/>
    <dgm:cxn modelId="{471195FF-82BD-45EE-B33D-62A256E59EB0}" type="presOf" srcId="{4379E9AD-CFB6-47CE-A15C-DA2683133B8B}" destId="{5DABBD57-500C-4B93-B56E-425197B119D6}" srcOrd="0" destOrd="0" presId="urn:microsoft.com/office/officeart/2008/layout/HorizontalMultiLevelHierarchy"/>
    <dgm:cxn modelId="{A39BF519-5CA1-4F46-9AA3-E3E05BE84193}" type="presOf" srcId="{33A1A26C-D8FA-41B9-AE86-43DABBEC8F2A}" destId="{2092E7F9-0F50-47C7-AF95-74AC12783D08}" srcOrd="1" destOrd="0" presId="urn:microsoft.com/office/officeart/2008/layout/HorizontalMultiLevelHierarchy"/>
    <dgm:cxn modelId="{A2D57870-AAEA-4DB7-9B8B-944DF18BD0C7}" type="presOf" srcId="{4379E9AD-CFB6-47CE-A15C-DA2683133B8B}" destId="{5F126465-DB6F-4CAD-BEBF-9047DDC4133D}" srcOrd="1" destOrd="0" presId="urn:microsoft.com/office/officeart/2008/layout/HorizontalMultiLevelHierarchy"/>
    <dgm:cxn modelId="{9031858B-B096-454A-9A5C-A24A9795AA3B}" type="presOf" srcId="{9A96C554-6A91-428A-8CA4-A1D0AEF4450B}" destId="{BF92758D-D785-4BFB-985F-6F401B89509F}" srcOrd="0" destOrd="0" presId="urn:microsoft.com/office/officeart/2008/layout/HorizontalMultiLevelHierarchy"/>
    <dgm:cxn modelId="{8CC66025-FC81-467A-A9F4-69C8F59BC5F1}" type="presOf" srcId="{1DB41D1A-A581-4384-BEBC-CE878024E812}" destId="{EB104F52-B114-48D2-A173-41B8B6986AA9}" srcOrd="0" destOrd="0" presId="urn:microsoft.com/office/officeart/2008/layout/HorizontalMultiLevelHierarchy"/>
    <dgm:cxn modelId="{363E8ADB-B1D6-4C09-B246-CC443D1D5313}" srcId="{2F858728-E59E-42F0-B1A2-07D4D1624C38}" destId="{A06AD96E-084C-41F6-ABD6-EAE59E35DB5F}" srcOrd="0" destOrd="0" parTransId="{33A1A26C-D8FA-41B9-AE86-43DABBEC8F2A}" sibTransId="{086051DB-FE43-48BD-A7A4-159095A111BB}"/>
    <dgm:cxn modelId="{4873F10F-F428-4143-AA15-3A468EC9A7A4}" type="presOf" srcId="{B4ECD266-5449-4B4E-AE0F-1D71B80F6B5A}" destId="{1C019453-3942-472D-B316-8EA54E808CAE}" srcOrd="1" destOrd="0" presId="urn:microsoft.com/office/officeart/2008/layout/HorizontalMultiLevelHierarchy"/>
    <dgm:cxn modelId="{91107220-857A-41ED-8E33-193B1AF183C8}" type="presOf" srcId="{CB6D0518-6AF6-44B2-B6D1-6A32E07A0193}" destId="{95F113C2-B2B4-409B-BBC9-EF390D06788E}" srcOrd="0" destOrd="0" presId="urn:microsoft.com/office/officeart/2008/layout/HorizontalMultiLevelHierarchy"/>
    <dgm:cxn modelId="{B397020C-F1B1-43B3-8B12-BAF6BB022C23}" srcId="{1DB41D1A-A581-4384-BEBC-CE878024E812}" destId="{ED5B8252-EF99-4545-AA0F-903341968988}" srcOrd="0" destOrd="0" parTransId="{6307C74F-D013-4DC8-A92A-66C99A07D4CB}" sibTransId="{5AB76768-8635-4E7D-91C3-C8E2F50C98A5}"/>
    <dgm:cxn modelId="{88637ECC-5D79-4B62-963D-9EABF7AD5CAB}" type="presOf" srcId="{C508DA05-D6E9-498B-89AC-5DE934DDED90}" destId="{764E6432-7D13-4261-947A-58DC16BAC379}" srcOrd="1" destOrd="0" presId="urn:microsoft.com/office/officeart/2008/layout/HorizontalMultiLevelHierarchy"/>
    <dgm:cxn modelId="{FADFCDBC-1BF7-4EAA-9D4F-0F62DA745D71}" type="presOf" srcId="{BF1DAB9E-1C74-49DF-A645-6A9A6A4924CC}" destId="{4C1FBBD5-8323-48AD-B780-62C35A03C3B2}" srcOrd="0" destOrd="0" presId="urn:microsoft.com/office/officeart/2008/layout/HorizontalMultiLevelHierarchy"/>
    <dgm:cxn modelId="{265C1F7A-5442-468D-9CCA-AB1A0127003B}" srcId="{13240B2B-D546-40D2-BFBE-8B111E66F991}" destId="{2F858728-E59E-42F0-B1A2-07D4D1624C38}" srcOrd="1" destOrd="0" parTransId="{F319ADF9-F6C5-46E2-892B-55185FED41E2}" sibTransId="{2EDBE368-AA77-4A4D-93AC-33B74E748358}"/>
    <dgm:cxn modelId="{0237E019-BFF0-4084-934E-EEBCB507F8C2}" type="presOf" srcId="{6BC2E8A8-17F4-4E37-ADAE-77A5300319A9}" destId="{E2EDF0EA-A45B-43FF-9DD5-E89966625AFF}" srcOrd="1" destOrd="0" presId="urn:microsoft.com/office/officeart/2008/layout/HorizontalMultiLevelHierarchy"/>
    <dgm:cxn modelId="{DDF4AB93-0EB4-4A4C-9C8A-F73DB0691887}" type="presOf" srcId="{B4ECD266-5449-4B4E-AE0F-1D71B80F6B5A}" destId="{55ED65DE-33CE-4864-9708-6E90E5381F1A}" srcOrd="0" destOrd="0" presId="urn:microsoft.com/office/officeart/2008/layout/HorizontalMultiLevelHierarchy"/>
    <dgm:cxn modelId="{1E1D8A3E-E8F5-4223-B252-52D69D63488D}" type="presOf" srcId="{6E5F504C-D722-4575-B4BA-05F8156655A2}" destId="{DEB421A2-888C-4526-A08C-E68E2A06C5D8}" srcOrd="0" destOrd="0" presId="urn:microsoft.com/office/officeart/2008/layout/HorizontalMultiLevelHierarchy"/>
    <dgm:cxn modelId="{B544D739-3526-45B5-B76D-A08979EA8083}" srcId="{13240B2B-D546-40D2-BFBE-8B111E66F991}" destId="{1DB41D1A-A581-4384-BEBC-CE878024E812}" srcOrd="4" destOrd="0" parTransId="{13B98E73-EFF1-401D-81CA-A72CFFC746FB}" sibTransId="{6D6A0E0C-E95F-48ED-9A66-B6DF0BCA930F}"/>
    <dgm:cxn modelId="{40072EE2-CA4D-46A8-8AAE-BBEE4F565067}" type="presOf" srcId="{C1093714-DF68-4476-8E1A-8F1A905DEEC5}" destId="{F06112C1-1660-4C8E-9C58-3061EAD4A613}" srcOrd="1" destOrd="0" presId="urn:microsoft.com/office/officeart/2008/layout/HorizontalMultiLevelHierarchy"/>
    <dgm:cxn modelId="{289BB928-4C58-40A6-B011-414D54CC08DF}" type="presOf" srcId="{32D079FA-D163-4667-BD6E-DBF316C713F7}" destId="{313B8956-71BD-47C9-B977-359F980EEFE1}" srcOrd="0" destOrd="0" presId="urn:microsoft.com/office/officeart/2008/layout/HorizontalMultiLevelHierarchy"/>
    <dgm:cxn modelId="{9AFC7C82-CA10-4DEF-A0FD-0662F7F85DFB}" type="presOf" srcId="{13240B2B-D546-40D2-BFBE-8B111E66F991}" destId="{E887953D-4D7B-492D-9952-4B1B76ED6B10}" srcOrd="0" destOrd="0" presId="urn:microsoft.com/office/officeart/2008/layout/HorizontalMultiLevelHierarchy"/>
    <dgm:cxn modelId="{92F273D4-FD27-435F-AD69-3C22EDEDA4C8}" type="presOf" srcId="{A06AD96E-084C-41F6-ABD6-EAE59E35DB5F}" destId="{9B695C15-B0CD-455A-8AEE-BE6723F14B17}" srcOrd="0" destOrd="0" presId="urn:microsoft.com/office/officeart/2008/layout/HorizontalMultiLevelHierarchy"/>
    <dgm:cxn modelId="{6FF68EBE-EF3B-4357-9126-AF60C8AAAF3E}" type="presOf" srcId="{ED5B8252-EF99-4545-AA0F-903341968988}" destId="{C89E837E-6B35-4E8C-8F9D-FCAC39764D58}" srcOrd="0" destOrd="0" presId="urn:microsoft.com/office/officeart/2008/layout/HorizontalMultiLevelHierarchy"/>
    <dgm:cxn modelId="{8376181E-27E9-4E1B-9A04-3BD3C475A86F}" srcId="{32D079FA-D163-4667-BD6E-DBF316C713F7}" destId="{59E70BE9-6326-41A5-9611-A8748ED03FB4}" srcOrd="0" destOrd="0" parTransId="{BF1DAB9E-1C74-49DF-A645-6A9A6A4924CC}" sibTransId="{BE0551F9-0C1F-4805-812B-DE0CB46DD76F}"/>
    <dgm:cxn modelId="{333D7689-566B-4CAA-822A-297F2B3D293D}" type="presOf" srcId="{6307C74F-D013-4DC8-A92A-66C99A07D4CB}" destId="{8416B6CE-67DE-47D2-B577-BF68967EED4D}" srcOrd="1" destOrd="0" presId="urn:microsoft.com/office/officeart/2008/layout/HorizontalMultiLevelHierarchy"/>
    <dgm:cxn modelId="{7D74C5CB-547A-4DE9-BCF9-FC1AC74CAB9F}" srcId="{CB6D0518-6AF6-44B2-B6D1-6A32E07A0193}" destId="{7866604E-6CC5-4FD0-81B8-A4A54770A6CA}" srcOrd="0" destOrd="0" parTransId="{6BC2E8A8-17F4-4E37-ADAE-77A5300319A9}" sibTransId="{B787D94C-0681-460C-A529-9212419CC449}"/>
    <dgm:cxn modelId="{5AFF0A20-2AB4-4A5B-B435-A1D6358C5917}" type="presOf" srcId="{C1093714-DF68-4476-8E1A-8F1A905DEEC5}" destId="{AF96EFA7-059A-4E04-A922-871CC260ED5B}" srcOrd="0" destOrd="0" presId="urn:microsoft.com/office/officeart/2008/layout/HorizontalMultiLevelHierarchy"/>
    <dgm:cxn modelId="{85180C0F-ACE1-4667-803B-533C41EDF118}" type="presOf" srcId="{4CDD3515-B80D-4C42-A7D4-7E6FF10D1E3F}" destId="{406F344E-ED94-4767-A413-D4893A9C12D9}" srcOrd="0" destOrd="0" presId="urn:microsoft.com/office/officeart/2008/layout/HorizontalMultiLevelHierarchy"/>
    <dgm:cxn modelId="{33BC6F1A-CF52-4A14-8E1B-D56BC6AF06BD}" type="presOf" srcId="{6BC2E8A8-17F4-4E37-ADAE-77A5300319A9}" destId="{DED8780B-BA9D-4DB2-868A-982A91F3173B}" srcOrd="0" destOrd="0" presId="urn:microsoft.com/office/officeart/2008/layout/HorizontalMultiLevelHierarchy"/>
    <dgm:cxn modelId="{49036173-ECDA-47F8-A2E3-68FDA9A563C5}" type="presOf" srcId="{7866604E-6CC5-4FD0-81B8-A4A54770A6CA}" destId="{32516BB2-78A6-4380-BEE5-A5DEE9B0C09A}" srcOrd="0" destOrd="0" presId="urn:microsoft.com/office/officeart/2008/layout/HorizontalMultiLevelHierarchy"/>
    <dgm:cxn modelId="{A949B7E9-2A29-4DC2-BF64-BA017FB89BA2}" type="presOf" srcId="{33A1A26C-D8FA-41B9-AE86-43DABBEC8F2A}" destId="{8D09D9B5-8435-449D-8A8B-8C2EC212B2D3}" srcOrd="0" destOrd="0" presId="urn:microsoft.com/office/officeart/2008/layout/HorizontalMultiLevelHierarchy"/>
    <dgm:cxn modelId="{35A7F841-AC50-45FA-8A2C-A3D0184EF4C7}" srcId="{79B27580-1780-4415-8660-1572D633BCE3}" destId="{13240B2B-D546-40D2-BFBE-8B111E66F991}" srcOrd="0" destOrd="0" parTransId="{D39EE398-6699-4F44-984A-1C7D1F51C086}" sibTransId="{19032278-4A88-4CFE-B2CC-C4D46231DE0E}"/>
    <dgm:cxn modelId="{0BAF00B5-92D2-4EA8-9929-FD59A63DFC2F}" srcId="{13240B2B-D546-40D2-BFBE-8B111E66F991}" destId="{461FBEE1-5BC3-43C8-80B3-873140CFE1C5}" srcOrd="0" destOrd="0" parTransId="{A06EDB3A-ECAB-4CE7-8772-983EAEFBE29C}" sibTransId="{5F0B991B-1FE5-4DA9-AB64-C9FAB1CEB2EC}"/>
    <dgm:cxn modelId="{57E751D9-E206-45AD-9ED4-C5C814545FC5}" type="presOf" srcId="{79B27580-1780-4415-8660-1572D633BCE3}" destId="{7F793576-CA65-45E9-8D59-DD3E38B5EC39}" srcOrd="0" destOrd="0" presId="urn:microsoft.com/office/officeart/2008/layout/HorizontalMultiLevelHierarchy"/>
    <dgm:cxn modelId="{68184DC7-8943-41A0-BD92-CF9A9F6D542A}" type="presOf" srcId="{BF1DAB9E-1C74-49DF-A645-6A9A6A4924CC}" destId="{410F70AF-A309-4D1F-A11D-D1B134F3B2EA}" srcOrd="1" destOrd="0" presId="urn:microsoft.com/office/officeart/2008/layout/HorizontalMultiLevelHierarchy"/>
    <dgm:cxn modelId="{336B467A-2DFB-4889-AF68-33F5AB1916D6}" srcId="{13240B2B-D546-40D2-BFBE-8B111E66F991}" destId="{32D079FA-D163-4667-BD6E-DBF316C713F7}" srcOrd="5" destOrd="0" parTransId="{C1093714-DF68-4476-8E1A-8F1A905DEEC5}" sibTransId="{0D9F484F-7D16-4B5B-8F72-E9F37819D1BF}"/>
    <dgm:cxn modelId="{D08D3AD0-AAC3-490B-9A22-A1F7C61DA016}" type="presOf" srcId="{13B98E73-EFF1-401D-81CA-A72CFFC746FB}" destId="{10F5E330-6AA0-493F-8ABA-5B47C8600DF5}" srcOrd="1" destOrd="0" presId="urn:microsoft.com/office/officeart/2008/layout/HorizontalMultiLevelHierarchy"/>
    <dgm:cxn modelId="{D09931E1-FC07-4194-A786-D91EF17F04D9}" type="presOf" srcId="{2889AD5D-9906-4359-B834-37A73A34D0A8}" destId="{2D1CFB09-38A1-4043-8A3A-2833ED847CEA}" srcOrd="0" destOrd="0" presId="urn:microsoft.com/office/officeart/2008/layout/HorizontalMultiLevelHierarchy"/>
    <dgm:cxn modelId="{346273C6-5A5C-4BDC-9123-7514FDF46674}" srcId="{9A96C554-6A91-428A-8CA4-A1D0AEF4450B}" destId="{6E5F504C-D722-4575-B4BA-05F8156655A2}" srcOrd="0" destOrd="0" parTransId="{B4ECD266-5449-4B4E-AE0F-1D71B80F6B5A}" sibTransId="{C5C67550-0F76-4142-81CD-97D2E189AECB}"/>
    <dgm:cxn modelId="{00B13601-12CF-42EA-BBF4-1F5BEFA3DE90}" type="presOf" srcId="{A06EDB3A-ECAB-4CE7-8772-983EAEFBE29C}" destId="{06149BA6-B6B4-4B9B-BBEC-00EE339512FF}" srcOrd="1" destOrd="0" presId="urn:microsoft.com/office/officeart/2008/layout/HorizontalMultiLevelHierarchy"/>
    <dgm:cxn modelId="{F69F022F-D879-4FF2-BA7B-2B9BED17D0AB}" type="presParOf" srcId="{7F793576-CA65-45E9-8D59-DD3E38B5EC39}" destId="{8BC9FD86-720F-4FE0-B35A-169A70F39CC4}" srcOrd="0" destOrd="0" presId="urn:microsoft.com/office/officeart/2008/layout/HorizontalMultiLevelHierarchy"/>
    <dgm:cxn modelId="{9DC8728B-AEF8-442A-984F-72D144B895C0}" type="presParOf" srcId="{8BC9FD86-720F-4FE0-B35A-169A70F39CC4}" destId="{E887953D-4D7B-492D-9952-4B1B76ED6B10}" srcOrd="0" destOrd="0" presId="urn:microsoft.com/office/officeart/2008/layout/HorizontalMultiLevelHierarchy"/>
    <dgm:cxn modelId="{346B1ABC-9D2C-4EB4-A29A-A4565907E1A6}" type="presParOf" srcId="{8BC9FD86-720F-4FE0-B35A-169A70F39CC4}" destId="{07D467C5-13A8-466D-975E-9A4271CBA730}" srcOrd="1" destOrd="0" presId="urn:microsoft.com/office/officeart/2008/layout/HorizontalMultiLevelHierarchy"/>
    <dgm:cxn modelId="{B4553C63-84E4-4F03-B93D-833289C2807F}" type="presParOf" srcId="{07D467C5-13A8-466D-975E-9A4271CBA730}" destId="{AF3B3CBE-DFDA-4AA1-AA51-881FC647FE50}" srcOrd="0" destOrd="0" presId="urn:microsoft.com/office/officeart/2008/layout/HorizontalMultiLevelHierarchy"/>
    <dgm:cxn modelId="{A859E33C-0E0B-4065-82D6-010B28323C88}" type="presParOf" srcId="{AF3B3CBE-DFDA-4AA1-AA51-881FC647FE50}" destId="{06149BA6-B6B4-4B9B-BBEC-00EE339512FF}" srcOrd="0" destOrd="0" presId="urn:microsoft.com/office/officeart/2008/layout/HorizontalMultiLevelHierarchy"/>
    <dgm:cxn modelId="{BA547322-0655-4A0E-AB8E-EF98421FFD28}" type="presParOf" srcId="{07D467C5-13A8-466D-975E-9A4271CBA730}" destId="{71E086BE-3566-4163-A84F-D08D9F9C87E1}" srcOrd="1" destOrd="0" presId="urn:microsoft.com/office/officeart/2008/layout/HorizontalMultiLevelHierarchy"/>
    <dgm:cxn modelId="{A00596F0-26D4-46CD-A63E-19C1D45D1FB8}" type="presParOf" srcId="{71E086BE-3566-4163-A84F-D08D9F9C87E1}" destId="{00EA89B8-856B-45D4-9F81-1A28DC8CEB48}" srcOrd="0" destOrd="0" presId="urn:microsoft.com/office/officeart/2008/layout/HorizontalMultiLevelHierarchy"/>
    <dgm:cxn modelId="{87DD6D76-E63B-4A87-8ECA-B28ECB1BE2DD}" type="presParOf" srcId="{71E086BE-3566-4163-A84F-D08D9F9C87E1}" destId="{52DD7B03-6F22-49B2-B951-9A5D1F4E1DF9}" srcOrd="1" destOrd="0" presId="urn:microsoft.com/office/officeart/2008/layout/HorizontalMultiLevelHierarchy"/>
    <dgm:cxn modelId="{94BD4DD7-A7BA-4976-9A3B-704D3C880C7E}" type="presParOf" srcId="{52DD7B03-6F22-49B2-B951-9A5D1F4E1DF9}" destId="{406F344E-ED94-4767-A413-D4893A9C12D9}" srcOrd="0" destOrd="0" presId="urn:microsoft.com/office/officeart/2008/layout/HorizontalMultiLevelHierarchy"/>
    <dgm:cxn modelId="{FDCB5866-1DB9-498F-8A0C-9B403802F468}" type="presParOf" srcId="{406F344E-ED94-4767-A413-D4893A9C12D9}" destId="{75D5323A-E382-4912-852F-07C83CE76A06}" srcOrd="0" destOrd="0" presId="urn:microsoft.com/office/officeart/2008/layout/HorizontalMultiLevelHierarchy"/>
    <dgm:cxn modelId="{52A82A57-5C7F-437E-9828-91E903A5AA82}" type="presParOf" srcId="{52DD7B03-6F22-49B2-B951-9A5D1F4E1DF9}" destId="{05ED120C-B55D-428E-BB50-3FCF6067D99B}" srcOrd="1" destOrd="0" presId="urn:microsoft.com/office/officeart/2008/layout/HorizontalMultiLevelHierarchy"/>
    <dgm:cxn modelId="{E1AC8453-4E71-4F84-A273-43565440E0C3}" type="presParOf" srcId="{05ED120C-B55D-428E-BB50-3FCF6067D99B}" destId="{2D1CFB09-38A1-4043-8A3A-2833ED847CEA}" srcOrd="0" destOrd="0" presId="urn:microsoft.com/office/officeart/2008/layout/HorizontalMultiLevelHierarchy"/>
    <dgm:cxn modelId="{5C8D0628-097B-4171-84D0-ECAC48D9515B}" type="presParOf" srcId="{05ED120C-B55D-428E-BB50-3FCF6067D99B}" destId="{454293C8-7809-4C25-851F-11E5442022CF}" srcOrd="1" destOrd="0" presId="urn:microsoft.com/office/officeart/2008/layout/HorizontalMultiLevelHierarchy"/>
    <dgm:cxn modelId="{908C2B6A-8716-4C80-BC20-74B0DF546939}" type="presParOf" srcId="{07D467C5-13A8-466D-975E-9A4271CBA730}" destId="{A2684442-2A6A-4A2E-A7B8-86453E6424FC}" srcOrd="2" destOrd="0" presId="urn:microsoft.com/office/officeart/2008/layout/HorizontalMultiLevelHierarchy"/>
    <dgm:cxn modelId="{F4D72CED-95BC-4AC8-98C6-033A0A38B51E}" type="presParOf" srcId="{A2684442-2A6A-4A2E-A7B8-86453E6424FC}" destId="{34BF14F1-A792-4041-9A10-9E7A5F1027C1}" srcOrd="0" destOrd="0" presId="urn:microsoft.com/office/officeart/2008/layout/HorizontalMultiLevelHierarchy"/>
    <dgm:cxn modelId="{5D05E7DB-7273-422D-B1FF-A8DCF475A124}" type="presParOf" srcId="{07D467C5-13A8-466D-975E-9A4271CBA730}" destId="{9E005503-9D99-4CC4-A505-BE6E224432FD}" srcOrd="3" destOrd="0" presId="urn:microsoft.com/office/officeart/2008/layout/HorizontalMultiLevelHierarchy"/>
    <dgm:cxn modelId="{32309BF3-7A13-410B-9DC4-DFB4CB4C8AAE}" type="presParOf" srcId="{9E005503-9D99-4CC4-A505-BE6E224432FD}" destId="{F7CE7103-FF84-44C3-8D66-3894423A5170}" srcOrd="0" destOrd="0" presId="urn:microsoft.com/office/officeart/2008/layout/HorizontalMultiLevelHierarchy"/>
    <dgm:cxn modelId="{DF9C7582-E1FC-4601-A8C7-F509379165CC}" type="presParOf" srcId="{9E005503-9D99-4CC4-A505-BE6E224432FD}" destId="{0859A854-FA4C-4942-B70D-FE4EC3A9473B}" srcOrd="1" destOrd="0" presId="urn:microsoft.com/office/officeart/2008/layout/HorizontalMultiLevelHierarchy"/>
    <dgm:cxn modelId="{8C1B4465-1B84-4173-B087-AF706530DAD8}" type="presParOf" srcId="{0859A854-FA4C-4942-B70D-FE4EC3A9473B}" destId="{8D09D9B5-8435-449D-8A8B-8C2EC212B2D3}" srcOrd="0" destOrd="0" presId="urn:microsoft.com/office/officeart/2008/layout/HorizontalMultiLevelHierarchy"/>
    <dgm:cxn modelId="{C8B2BE50-BAF5-4F55-9839-7B1119806699}" type="presParOf" srcId="{8D09D9B5-8435-449D-8A8B-8C2EC212B2D3}" destId="{2092E7F9-0F50-47C7-AF95-74AC12783D08}" srcOrd="0" destOrd="0" presId="urn:microsoft.com/office/officeart/2008/layout/HorizontalMultiLevelHierarchy"/>
    <dgm:cxn modelId="{D0387FAD-EC23-4034-837B-F25F3A52D8CF}" type="presParOf" srcId="{0859A854-FA4C-4942-B70D-FE4EC3A9473B}" destId="{501E761E-E9CB-4F2A-9D17-B76A171AD193}" srcOrd="1" destOrd="0" presId="urn:microsoft.com/office/officeart/2008/layout/HorizontalMultiLevelHierarchy"/>
    <dgm:cxn modelId="{449264DF-72D9-4EDC-B080-5EB2E4A2299F}" type="presParOf" srcId="{501E761E-E9CB-4F2A-9D17-B76A171AD193}" destId="{9B695C15-B0CD-455A-8AEE-BE6723F14B17}" srcOrd="0" destOrd="0" presId="urn:microsoft.com/office/officeart/2008/layout/HorizontalMultiLevelHierarchy"/>
    <dgm:cxn modelId="{9C4BB15D-9024-44ED-83EB-B90F61123EEF}" type="presParOf" srcId="{501E761E-E9CB-4F2A-9D17-B76A171AD193}" destId="{ACD428C5-EB01-40F4-8105-60E121F4EB0E}" srcOrd="1" destOrd="0" presId="urn:microsoft.com/office/officeart/2008/layout/HorizontalMultiLevelHierarchy"/>
    <dgm:cxn modelId="{2CA55771-20D6-49B6-9FBD-6B80A768D7D4}" type="presParOf" srcId="{07D467C5-13A8-466D-975E-9A4271CBA730}" destId="{5DABBD57-500C-4B93-B56E-425197B119D6}" srcOrd="4" destOrd="0" presId="urn:microsoft.com/office/officeart/2008/layout/HorizontalMultiLevelHierarchy"/>
    <dgm:cxn modelId="{83327BC8-46A1-4830-90ED-0838089628B6}" type="presParOf" srcId="{5DABBD57-500C-4B93-B56E-425197B119D6}" destId="{5F126465-DB6F-4CAD-BEBF-9047DDC4133D}" srcOrd="0" destOrd="0" presId="urn:microsoft.com/office/officeart/2008/layout/HorizontalMultiLevelHierarchy"/>
    <dgm:cxn modelId="{29AE1EC1-0022-4C7B-80AC-0335C7BC136B}" type="presParOf" srcId="{07D467C5-13A8-466D-975E-9A4271CBA730}" destId="{83A1E8AD-F4B2-4AA7-8949-D2BB7736570C}" srcOrd="5" destOrd="0" presId="urn:microsoft.com/office/officeart/2008/layout/HorizontalMultiLevelHierarchy"/>
    <dgm:cxn modelId="{214362F7-4FBF-4F74-8291-F3899EFBDC49}" type="presParOf" srcId="{83A1E8AD-F4B2-4AA7-8949-D2BB7736570C}" destId="{BF92758D-D785-4BFB-985F-6F401B89509F}" srcOrd="0" destOrd="0" presId="urn:microsoft.com/office/officeart/2008/layout/HorizontalMultiLevelHierarchy"/>
    <dgm:cxn modelId="{E0EF327D-C989-4A05-9425-F79773CE98D2}" type="presParOf" srcId="{83A1E8AD-F4B2-4AA7-8949-D2BB7736570C}" destId="{E2D63B9D-8F28-4018-96A2-F2A2BC573935}" srcOrd="1" destOrd="0" presId="urn:microsoft.com/office/officeart/2008/layout/HorizontalMultiLevelHierarchy"/>
    <dgm:cxn modelId="{CEC1CB64-AEBD-44A8-BFAD-6C76F3A389EF}" type="presParOf" srcId="{E2D63B9D-8F28-4018-96A2-F2A2BC573935}" destId="{55ED65DE-33CE-4864-9708-6E90E5381F1A}" srcOrd="0" destOrd="0" presId="urn:microsoft.com/office/officeart/2008/layout/HorizontalMultiLevelHierarchy"/>
    <dgm:cxn modelId="{B6979800-B53A-4020-9DF7-07268C314909}" type="presParOf" srcId="{55ED65DE-33CE-4864-9708-6E90E5381F1A}" destId="{1C019453-3942-472D-B316-8EA54E808CAE}" srcOrd="0" destOrd="0" presId="urn:microsoft.com/office/officeart/2008/layout/HorizontalMultiLevelHierarchy"/>
    <dgm:cxn modelId="{F3D13E22-9E5A-4D0C-8207-26AF8D5A3316}" type="presParOf" srcId="{E2D63B9D-8F28-4018-96A2-F2A2BC573935}" destId="{14A119B8-6B6F-4907-A159-C7435E92E082}" srcOrd="1" destOrd="0" presId="urn:microsoft.com/office/officeart/2008/layout/HorizontalMultiLevelHierarchy"/>
    <dgm:cxn modelId="{EBEA7C14-C746-49FE-AEF7-53865C90EFFA}" type="presParOf" srcId="{14A119B8-6B6F-4907-A159-C7435E92E082}" destId="{DEB421A2-888C-4526-A08C-E68E2A06C5D8}" srcOrd="0" destOrd="0" presId="urn:microsoft.com/office/officeart/2008/layout/HorizontalMultiLevelHierarchy"/>
    <dgm:cxn modelId="{ABFD7227-4AA9-4541-838E-0270747C035C}" type="presParOf" srcId="{14A119B8-6B6F-4907-A159-C7435E92E082}" destId="{F1420532-F36A-46B8-BDCA-41766A2C371F}" srcOrd="1" destOrd="0" presId="urn:microsoft.com/office/officeart/2008/layout/HorizontalMultiLevelHierarchy"/>
    <dgm:cxn modelId="{F4314A49-A5E2-45D0-9EEE-F106B0C699B2}" type="presParOf" srcId="{07D467C5-13A8-466D-975E-9A4271CBA730}" destId="{00AF01C6-751C-474B-80FC-2ADA69142682}" srcOrd="6" destOrd="0" presId="urn:microsoft.com/office/officeart/2008/layout/HorizontalMultiLevelHierarchy"/>
    <dgm:cxn modelId="{28D24CF7-463B-4D8A-B86B-FF06E9C423A5}" type="presParOf" srcId="{00AF01C6-751C-474B-80FC-2ADA69142682}" destId="{764E6432-7D13-4261-947A-58DC16BAC379}" srcOrd="0" destOrd="0" presId="urn:microsoft.com/office/officeart/2008/layout/HorizontalMultiLevelHierarchy"/>
    <dgm:cxn modelId="{8B55431C-25C8-45F1-B775-002D76EBA443}" type="presParOf" srcId="{07D467C5-13A8-466D-975E-9A4271CBA730}" destId="{87511B08-7DE4-437C-8BF1-914902650E55}" srcOrd="7" destOrd="0" presId="urn:microsoft.com/office/officeart/2008/layout/HorizontalMultiLevelHierarchy"/>
    <dgm:cxn modelId="{B924EDCC-33D9-4DE9-A6E6-B89ABC0F2CE2}" type="presParOf" srcId="{87511B08-7DE4-437C-8BF1-914902650E55}" destId="{95F113C2-B2B4-409B-BBC9-EF390D06788E}" srcOrd="0" destOrd="0" presId="urn:microsoft.com/office/officeart/2008/layout/HorizontalMultiLevelHierarchy"/>
    <dgm:cxn modelId="{FDCA5D41-B020-4B3A-A204-B0B45C86BFA7}" type="presParOf" srcId="{87511B08-7DE4-437C-8BF1-914902650E55}" destId="{A22FBA40-F16A-433C-A3A5-5523E85A96B6}" srcOrd="1" destOrd="0" presId="urn:microsoft.com/office/officeart/2008/layout/HorizontalMultiLevelHierarchy"/>
    <dgm:cxn modelId="{998BE0C2-8F7B-4184-ABAA-F3C5DE67302E}" type="presParOf" srcId="{A22FBA40-F16A-433C-A3A5-5523E85A96B6}" destId="{DED8780B-BA9D-4DB2-868A-982A91F3173B}" srcOrd="0" destOrd="0" presId="urn:microsoft.com/office/officeart/2008/layout/HorizontalMultiLevelHierarchy"/>
    <dgm:cxn modelId="{BC2E288E-11C7-46FB-81C0-7AEAA86072D5}" type="presParOf" srcId="{DED8780B-BA9D-4DB2-868A-982A91F3173B}" destId="{E2EDF0EA-A45B-43FF-9DD5-E89966625AFF}" srcOrd="0" destOrd="0" presId="urn:microsoft.com/office/officeart/2008/layout/HorizontalMultiLevelHierarchy"/>
    <dgm:cxn modelId="{BC560208-24D7-40AD-A2F1-4EE8E387F3A8}" type="presParOf" srcId="{A22FBA40-F16A-433C-A3A5-5523E85A96B6}" destId="{6EFFF3A2-8947-42B0-88AF-D3FCA4AF0AF4}" srcOrd="1" destOrd="0" presId="urn:microsoft.com/office/officeart/2008/layout/HorizontalMultiLevelHierarchy"/>
    <dgm:cxn modelId="{C3F69473-3586-4703-A8BE-60A72CAD257D}" type="presParOf" srcId="{6EFFF3A2-8947-42B0-88AF-D3FCA4AF0AF4}" destId="{32516BB2-78A6-4380-BEE5-A5DEE9B0C09A}" srcOrd="0" destOrd="0" presId="urn:microsoft.com/office/officeart/2008/layout/HorizontalMultiLevelHierarchy"/>
    <dgm:cxn modelId="{4410E11A-891C-4EC3-B6C6-D73E49B33DBF}" type="presParOf" srcId="{6EFFF3A2-8947-42B0-88AF-D3FCA4AF0AF4}" destId="{ABFD27A4-8BC7-495A-8AD1-40A69BBCDBEE}" srcOrd="1" destOrd="0" presId="urn:microsoft.com/office/officeart/2008/layout/HorizontalMultiLevelHierarchy"/>
    <dgm:cxn modelId="{997540DB-B0C7-43B9-A7EC-DEDDD7442EC6}" type="presParOf" srcId="{07D467C5-13A8-466D-975E-9A4271CBA730}" destId="{71651DDE-D78C-4DA9-B645-02F899BD5CA8}" srcOrd="8" destOrd="0" presId="urn:microsoft.com/office/officeart/2008/layout/HorizontalMultiLevelHierarchy"/>
    <dgm:cxn modelId="{00FBFD49-60D3-4336-A1EF-021597F703AE}" type="presParOf" srcId="{71651DDE-D78C-4DA9-B645-02F899BD5CA8}" destId="{10F5E330-6AA0-493F-8ABA-5B47C8600DF5}" srcOrd="0" destOrd="0" presId="urn:microsoft.com/office/officeart/2008/layout/HorizontalMultiLevelHierarchy"/>
    <dgm:cxn modelId="{A463E69C-A827-4D8F-8B7C-7A533C177F74}" type="presParOf" srcId="{07D467C5-13A8-466D-975E-9A4271CBA730}" destId="{406526A0-CB74-4589-9F42-206AE2B2AE50}" srcOrd="9" destOrd="0" presId="urn:microsoft.com/office/officeart/2008/layout/HorizontalMultiLevelHierarchy"/>
    <dgm:cxn modelId="{B348B06D-BD4D-452F-9692-310F582ABBF2}" type="presParOf" srcId="{406526A0-CB74-4589-9F42-206AE2B2AE50}" destId="{EB104F52-B114-48D2-A173-41B8B6986AA9}" srcOrd="0" destOrd="0" presId="urn:microsoft.com/office/officeart/2008/layout/HorizontalMultiLevelHierarchy"/>
    <dgm:cxn modelId="{155770AB-C773-4422-A1AD-897DBFDAF988}" type="presParOf" srcId="{406526A0-CB74-4589-9F42-206AE2B2AE50}" destId="{0B0176EF-5A97-40DB-BFD8-7F1A52AFD5D8}" srcOrd="1" destOrd="0" presId="urn:microsoft.com/office/officeart/2008/layout/HorizontalMultiLevelHierarchy"/>
    <dgm:cxn modelId="{43A7BC45-2D4D-475A-99C4-D99D3E5925E7}" type="presParOf" srcId="{0B0176EF-5A97-40DB-BFD8-7F1A52AFD5D8}" destId="{9DFC7D2E-552E-4F36-AE0B-A0970C2C3B3D}" srcOrd="0" destOrd="0" presId="urn:microsoft.com/office/officeart/2008/layout/HorizontalMultiLevelHierarchy"/>
    <dgm:cxn modelId="{2562B8E7-4EA9-4F5A-A68D-37203E7646B3}" type="presParOf" srcId="{9DFC7D2E-552E-4F36-AE0B-A0970C2C3B3D}" destId="{8416B6CE-67DE-47D2-B577-BF68967EED4D}" srcOrd="0" destOrd="0" presId="urn:microsoft.com/office/officeart/2008/layout/HorizontalMultiLevelHierarchy"/>
    <dgm:cxn modelId="{15AC2C44-A60C-4ECA-A015-1E55811D678F}" type="presParOf" srcId="{0B0176EF-5A97-40DB-BFD8-7F1A52AFD5D8}" destId="{019E55F1-4E0E-49C4-88BD-A7735024942A}" srcOrd="1" destOrd="0" presId="urn:microsoft.com/office/officeart/2008/layout/HorizontalMultiLevelHierarchy"/>
    <dgm:cxn modelId="{EA511BB2-41DA-4507-810D-A193770E99D1}" type="presParOf" srcId="{019E55F1-4E0E-49C4-88BD-A7735024942A}" destId="{C89E837E-6B35-4E8C-8F9D-FCAC39764D58}" srcOrd="0" destOrd="0" presId="urn:microsoft.com/office/officeart/2008/layout/HorizontalMultiLevelHierarchy"/>
    <dgm:cxn modelId="{C26DA43D-8596-45FC-B4B7-59AC82A6B5CC}" type="presParOf" srcId="{019E55F1-4E0E-49C4-88BD-A7735024942A}" destId="{970996DD-6231-4F17-8299-8FD54F8B76CF}" srcOrd="1" destOrd="0" presId="urn:microsoft.com/office/officeart/2008/layout/HorizontalMultiLevelHierarchy"/>
    <dgm:cxn modelId="{194E2748-FF4F-46CD-A736-0F75738DF1D8}" type="presParOf" srcId="{07D467C5-13A8-466D-975E-9A4271CBA730}" destId="{AF96EFA7-059A-4E04-A922-871CC260ED5B}" srcOrd="10" destOrd="0" presId="urn:microsoft.com/office/officeart/2008/layout/HorizontalMultiLevelHierarchy"/>
    <dgm:cxn modelId="{2EBA0CBF-354B-414D-BF09-A1A395A0F17D}" type="presParOf" srcId="{AF96EFA7-059A-4E04-A922-871CC260ED5B}" destId="{F06112C1-1660-4C8E-9C58-3061EAD4A613}" srcOrd="0" destOrd="0" presId="urn:microsoft.com/office/officeart/2008/layout/HorizontalMultiLevelHierarchy"/>
    <dgm:cxn modelId="{0C8B595A-0509-480A-877E-28616C2D3590}" type="presParOf" srcId="{07D467C5-13A8-466D-975E-9A4271CBA730}" destId="{986D4657-1FC0-4F2F-BAEC-9C9FA84011F9}" srcOrd="11" destOrd="0" presId="urn:microsoft.com/office/officeart/2008/layout/HorizontalMultiLevelHierarchy"/>
    <dgm:cxn modelId="{CADC06AC-6F6F-4339-A5F1-35817799A283}" type="presParOf" srcId="{986D4657-1FC0-4F2F-BAEC-9C9FA84011F9}" destId="{313B8956-71BD-47C9-B977-359F980EEFE1}" srcOrd="0" destOrd="0" presId="urn:microsoft.com/office/officeart/2008/layout/HorizontalMultiLevelHierarchy"/>
    <dgm:cxn modelId="{502E5092-B758-44A3-8666-015C60D3EDB5}" type="presParOf" srcId="{986D4657-1FC0-4F2F-BAEC-9C9FA84011F9}" destId="{088C3D6F-79AF-4531-8495-D5A68DAF7394}" srcOrd="1" destOrd="0" presId="urn:microsoft.com/office/officeart/2008/layout/HorizontalMultiLevelHierarchy"/>
    <dgm:cxn modelId="{9471A2E2-D888-47E2-B094-21BE211FEE3A}" type="presParOf" srcId="{088C3D6F-79AF-4531-8495-D5A68DAF7394}" destId="{4C1FBBD5-8323-48AD-B780-62C35A03C3B2}" srcOrd="0" destOrd="0" presId="urn:microsoft.com/office/officeart/2008/layout/HorizontalMultiLevelHierarchy"/>
    <dgm:cxn modelId="{6C4E9897-CABC-45E6-8464-E93F6B91F168}" type="presParOf" srcId="{4C1FBBD5-8323-48AD-B780-62C35A03C3B2}" destId="{410F70AF-A309-4D1F-A11D-D1B134F3B2EA}" srcOrd="0" destOrd="0" presId="urn:microsoft.com/office/officeart/2008/layout/HorizontalMultiLevelHierarchy"/>
    <dgm:cxn modelId="{C8A4B89B-C33F-43AD-AB33-7EF2D4A4698C}" type="presParOf" srcId="{088C3D6F-79AF-4531-8495-D5A68DAF7394}" destId="{5EFE2123-F24E-41C9-BDA1-55F3C3F57986}" srcOrd="1" destOrd="0" presId="urn:microsoft.com/office/officeart/2008/layout/HorizontalMultiLevelHierarchy"/>
    <dgm:cxn modelId="{47A9E6A0-D3BF-40CE-A587-AFE5B8238F94}" type="presParOf" srcId="{5EFE2123-F24E-41C9-BDA1-55F3C3F57986}" destId="{766C37A6-0A81-43AC-9536-6E28D49EC6EC}" srcOrd="0" destOrd="0" presId="urn:microsoft.com/office/officeart/2008/layout/HorizontalMultiLevelHierarchy"/>
    <dgm:cxn modelId="{3995B094-C5F6-49DE-A051-76D2886F2B46}" type="presParOf" srcId="{5EFE2123-F24E-41C9-BDA1-55F3C3F57986}" destId="{FF4BB477-534F-4F27-9D83-E1119CAB124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003CC4-B235-475F-9860-654817401F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5F2990-14BE-4D8A-8D3D-9D477B40B28E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Mitra" panose="00000400000000000000" pitchFamily="2" charset="-78"/>
            </a:rPr>
            <a:t>معاونت علمی و فناوری ریاست جمهوری</a:t>
          </a:r>
          <a:endParaRPr lang="en-US" sz="2800" b="1" dirty="0">
            <a:solidFill>
              <a:schemeClr val="bg1"/>
            </a:solidFill>
            <a:cs typeface="B Mitra" panose="00000400000000000000" pitchFamily="2" charset="-78"/>
          </a:endParaRPr>
        </a:p>
      </dgm:t>
    </dgm:pt>
    <dgm:pt modelId="{00B62451-28E2-482A-86D9-A2700001526B}" type="parTrans" cxnId="{BDB6532F-5F1B-42EE-9C29-9A1276F3C6DF}">
      <dgm:prSet/>
      <dgm:spPr/>
      <dgm:t>
        <a:bodyPr/>
        <a:lstStyle/>
        <a:p>
          <a:endParaRPr lang="en-US" sz="2800" b="1"/>
        </a:p>
      </dgm:t>
    </dgm:pt>
    <dgm:pt modelId="{619BD938-BDE5-4CD5-BDDE-40BF90F9CD67}" type="sibTrans" cxnId="{BDB6532F-5F1B-42EE-9C29-9A1276F3C6DF}">
      <dgm:prSet custT="1"/>
      <dgm:spPr/>
      <dgm:t>
        <a:bodyPr/>
        <a:lstStyle/>
        <a:p>
          <a:endParaRPr lang="en-US" sz="2800" b="1"/>
        </a:p>
      </dgm:t>
    </dgm:pt>
    <dgm:pt modelId="{BB29FD3F-E513-425B-AB05-14B370B28442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Mitra" panose="00000400000000000000" pitchFamily="2" charset="-78"/>
            </a:rPr>
            <a:t>معاونت امور بین الملل و توسعه فناوری</a:t>
          </a:r>
          <a:endParaRPr lang="en-US" sz="2800" b="1" dirty="0">
            <a:cs typeface="B Mitra" panose="00000400000000000000" pitchFamily="2" charset="-78"/>
          </a:endParaRPr>
        </a:p>
      </dgm:t>
    </dgm:pt>
    <dgm:pt modelId="{383FC37A-E9FF-407D-9B86-10E7B0716BC8}" type="parTrans" cxnId="{7700CFE0-58D2-4A13-921B-213F9F7BC7EF}">
      <dgm:prSet/>
      <dgm:spPr/>
      <dgm:t>
        <a:bodyPr/>
        <a:lstStyle/>
        <a:p>
          <a:endParaRPr lang="en-US" sz="2800" b="1"/>
        </a:p>
      </dgm:t>
    </dgm:pt>
    <dgm:pt modelId="{2A79A434-6075-4D9C-9580-39E3822E73AB}" type="sibTrans" cxnId="{7700CFE0-58D2-4A13-921B-213F9F7BC7EF}">
      <dgm:prSet custT="1"/>
      <dgm:spPr/>
      <dgm:t>
        <a:bodyPr/>
        <a:lstStyle/>
        <a:p>
          <a:endParaRPr lang="en-US" sz="2800" b="1"/>
        </a:p>
      </dgm:t>
    </dgm:pt>
    <dgm:pt modelId="{9703E31E-7A6A-40DD-86ED-8C8D16132643}">
      <dgm:prSet phldrT="[Text]" custT="1"/>
      <dgm:spPr/>
      <dgm:t>
        <a:bodyPr/>
        <a:lstStyle/>
        <a:p>
          <a:pPr rtl="1"/>
          <a:r>
            <a:rPr lang="fa-IR" sz="2800" b="1" dirty="0" smtClean="0">
              <a:cs typeface="B Mitra" panose="00000400000000000000" pitchFamily="2" charset="-78"/>
            </a:rPr>
            <a:t>دفتر توسعه کسب و کار بین الملل</a:t>
          </a:r>
          <a:endParaRPr lang="en-US" sz="2800" b="1" dirty="0">
            <a:cs typeface="B Mitra" panose="00000400000000000000" pitchFamily="2" charset="-78"/>
          </a:endParaRPr>
        </a:p>
      </dgm:t>
    </dgm:pt>
    <dgm:pt modelId="{DB777910-DFE9-4F30-BB90-8A12C2EB3364}" type="parTrans" cxnId="{E7FE518C-AC3D-4818-A529-74F1D512879B}">
      <dgm:prSet/>
      <dgm:spPr/>
      <dgm:t>
        <a:bodyPr/>
        <a:lstStyle/>
        <a:p>
          <a:endParaRPr lang="en-US" sz="2800" b="1"/>
        </a:p>
      </dgm:t>
    </dgm:pt>
    <dgm:pt modelId="{911F6B24-6467-4B66-9D88-31174D6A2CA5}" type="sibTrans" cxnId="{E7FE518C-AC3D-4818-A529-74F1D512879B}">
      <dgm:prSet custT="1"/>
      <dgm:spPr/>
      <dgm:t>
        <a:bodyPr/>
        <a:lstStyle/>
        <a:p>
          <a:endParaRPr lang="en-US" sz="2800" b="1"/>
        </a:p>
      </dgm:t>
    </dgm:pt>
    <dgm:pt modelId="{4D2757B1-0976-4D2A-A99C-38A4AF2C9B1E}">
      <dgm:prSet custT="1"/>
      <dgm:spPr/>
      <dgm:t>
        <a:bodyPr/>
        <a:lstStyle/>
        <a:p>
          <a:pPr algn="ctr" rtl="1"/>
          <a:r>
            <a:rPr lang="fa-IR" sz="2800" b="1" dirty="0" smtClean="0">
              <a:solidFill>
                <a:srgbClr val="FF0000"/>
              </a:solidFill>
              <a:cs typeface="B Mitra" panose="00000400000000000000" pitchFamily="2" charset="-78"/>
            </a:rPr>
            <a:t>         کریدور خدمات صادرات محصولات دانش بنیان</a:t>
          </a:r>
          <a:endParaRPr lang="en-US" sz="2800" b="1" dirty="0">
            <a:solidFill>
              <a:srgbClr val="FF0000"/>
            </a:solidFill>
            <a:cs typeface="B Mitra" panose="00000400000000000000" pitchFamily="2" charset="-78"/>
          </a:endParaRPr>
        </a:p>
      </dgm:t>
    </dgm:pt>
    <dgm:pt modelId="{DD03B887-755C-4E97-B474-CD312DC1C781}" type="parTrans" cxnId="{1950B934-A97F-4608-A717-887358A7138B}">
      <dgm:prSet/>
      <dgm:spPr/>
      <dgm:t>
        <a:bodyPr/>
        <a:lstStyle/>
        <a:p>
          <a:endParaRPr lang="en-US" sz="2800" b="1"/>
        </a:p>
      </dgm:t>
    </dgm:pt>
    <dgm:pt modelId="{ECE88D16-F25B-49A8-903F-D4DD7003DBBE}" type="sibTrans" cxnId="{1950B934-A97F-4608-A717-887358A7138B}">
      <dgm:prSet/>
      <dgm:spPr/>
      <dgm:t>
        <a:bodyPr/>
        <a:lstStyle/>
        <a:p>
          <a:endParaRPr lang="en-US" sz="2800" b="1"/>
        </a:p>
      </dgm:t>
    </dgm:pt>
    <dgm:pt modelId="{3DC5628A-5795-4147-B5E2-A5FBD8FC1720}" type="pres">
      <dgm:prSet presAssocID="{BA003CC4-B235-475F-9860-654817401F6E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199412-2A9E-43C2-8CE1-ED9C570C20E6}" type="pres">
      <dgm:prSet presAssocID="{BA003CC4-B235-475F-9860-654817401F6E}" presName="dummyMaxCanvas" presStyleCnt="0">
        <dgm:presLayoutVars/>
      </dgm:prSet>
      <dgm:spPr/>
    </dgm:pt>
    <dgm:pt modelId="{EEC9E997-2ACF-421B-8FF8-A1FC80322DF3}" type="pres">
      <dgm:prSet presAssocID="{BA003CC4-B235-475F-9860-654817401F6E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F70D6-710A-4DB2-BA51-8AE95BC18E38}" type="pres">
      <dgm:prSet presAssocID="{BA003CC4-B235-475F-9860-654817401F6E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31C42-ECDE-47DE-AA39-AB3792279D0B}" type="pres">
      <dgm:prSet presAssocID="{BA003CC4-B235-475F-9860-654817401F6E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73BC2-80FD-4CB8-A474-79C1C89EAF57}" type="pres">
      <dgm:prSet presAssocID="{BA003CC4-B235-475F-9860-654817401F6E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7316A-A4DB-4C88-A47C-77E9F3906F2A}" type="pres">
      <dgm:prSet presAssocID="{BA003CC4-B235-475F-9860-654817401F6E}" presName="FourConn_1-2" presStyleLbl="fgAccFollowNode1" presStyleIdx="0" presStyleCnt="3" custLinFactX="500000" custLinFactNeighborX="576469" custLinFactNeighborY="17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12E58-ECB4-4725-B125-2E6C282DBCD6}" type="pres">
      <dgm:prSet presAssocID="{BA003CC4-B235-475F-9860-654817401F6E}" presName="FourConn_2-3" presStyleLbl="fgAccFollowNode1" presStyleIdx="1" presStyleCnt="3" custLinFactX="500000" custLinFactNeighborX="578697" custLinFactNeighborY="20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434BD3-AFC1-42E1-BB38-17D47C38B6A4}" type="pres">
      <dgm:prSet presAssocID="{BA003CC4-B235-475F-9860-654817401F6E}" presName="FourConn_3-4" presStyleLbl="fgAccFollowNode1" presStyleIdx="2" presStyleCnt="3" custLinFactX="500000" custLinFactNeighborX="574241" custLinFactNeighborY="20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22EC9-2393-4031-9FDD-BD636D6EF704}" type="pres">
      <dgm:prSet presAssocID="{BA003CC4-B235-475F-9860-654817401F6E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286BA6-B2FD-4874-B2DB-B6E1FD6486B9}" type="pres">
      <dgm:prSet presAssocID="{BA003CC4-B235-475F-9860-654817401F6E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782E1-32D5-41CD-9D81-E3EBDEEF7AB8}" type="pres">
      <dgm:prSet presAssocID="{BA003CC4-B235-475F-9860-654817401F6E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9A4ABA-B378-4850-BACC-0200F2CE5541}" type="pres">
      <dgm:prSet presAssocID="{BA003CC4-B235-475F-9860-654817401F6E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B6532F-5F1B-42EE-9C29-9A1276F3C6DF}" srcId="{BA003CC4-B235-475F-9860-654817401F6E}" destId="{405F2990-14BE-4D8A-8D3D-9D477B40B28E}" srcOrd="0" destOrd="0" parTransId="{00B62451-28E2-482A-86D9-A2700001526B}" sibTransId="{619BD938-BDE5-4CD5-BDDE-40BF90F9CD67}"/>
    <dgm:cxn modelId="{19D3C7B9-7171-4EA8-9DC6-A194DB888EEC}" type="presOf" srcId="{619BD938-BDE5-4CD5-BDDE-40BF90F9CD67}" destId="{F2A7316A-A4DB-4C88-A47C-77E9F3906F2A}" srcOrd="0" destOrd="0" presId="urn:microsoft.com/office/officeart/2005/8/layout/vProcess5"/>
    <dgm:cxn modelId="{E7FE518C-AC3D-4818-A529-74F1D512879B}" srcId="{BA003CC4-B235-475F-9860-654817401F6E}" destId="{9703E31E-7A6A-40DD-86ED-8C8D16132643}" srcOrd="2" destOrd="0" parTransId="{DB777910-DFE9-4F30-BB90-8A12C2EB3364}" sibTransId="{911F6B24-6467-4B66-9D88-31174D6A2CA5}"/>
    <dgm:cxn modelId="{0F589F08-1EF1-4888-B713-F024C31B493A}" type="presOf" srcId="{9703E31E-7A6A-40DD-86ED-8C8D16132643}" destId="{426782E1-32D5-41CD-9D81-E3EBDEEF7AB8}" srcOrd="1" destOrd="0" presId="urn:microsoft.com/office/officeart/2005/8/layout/vProcess5"/>
    <dgm:cxn modelId="{6ADE56E4-675A-42AA-8925-4B12BA38A43D}" type="presOf" srcId="{4D2757B1-0976-4D2A-A99C-38A4AF2C9B1E}" destId="{19373BC2-80FD-4CB8-A474-79C1C89EAF57}" srcOrd="0" destOrd="0" presId="urn:microsoft.com/office/officeart/2005/8/layout/vProcess5"/>
    <dgm:cxn modelId="{17522E01-5930-4069-87AF-FC5A3E11B54C}" type="presOf" srcId="{9703E31E-7A6A-40DD-86ED-8C8D16132643}" destId="{62C31C42-ECDE-47DE-AA39-AB3792279D0B}" srcOrd="0" destOrd="0" presId="urn:microsoft.com/office/officeart/2005/8/layout/vProcess5"/>
    <dgm:cxn modelId="{ADB3BA93-83F9-416D-8F28-76B116AA5A53}" type="presOf" srcId="{BA003CC4-B235-475F-9860-654817401F6E}" destId="{3DC5628A-5795-4147-B5E2-A5FBD8FC1720}" srcOrd="0" destOrd="0" presId="urn:microsoft.com/office/officeart/2005/8/layout/vProcess5"/>
    <dgm:cxn modelId="{566A0A7C-698A-4895-AB54-B2219244D8F9}" type="presOf" srcId="{405F2990-14BE-4D8A-8D3D-9D477B40B28E}" destId="{EEC9E997-2ACF-421B-8FF8-A1FC80322DF3}" srcOrd="0" destOrd="0" presId="urn:microsoft.com/office/officeart/2005/8/layout/vProcess5"/>
    <dgm:cxn modelId="{1950B934-A97F-4608-A717-887358A7138B}" srcId="{BA003CC4-B235-475F-9860-654817401F6E}" destId="{4D2757B1-0976-4D2A-A99C-38A4AF2C9B1E}" srcOrd="3" destOrd="0" parTransId="{DD03B887-755C-4E97-B474-CD312DC1C781}" sibTransId="{ECE88D16-F25B-49A8-903F-D4DD7003DBBE}"/>
    <dgm:cxn modelId="{7700CFE0-58D2-4A13-921B-213F9F7BC7EF}" srcId="{BA003CC4-B235-475F-9860-654817401F6E}" destId="{BB29FD3F-E513-425B-AB05-14B370B28442}" srcOrd="1" destOrd="0" parTransId="{383FC37A-E9FF-407D-9B86-10E7B0716BC8}" sibTransId="{2A79A434-6075-4D9C-9580-39E3822E73AB}"/>
    <dgm:cxn modelId="{B1807F40-39B8-4EDC-811B-3C1A56AD3D54}" type="presOf" srcId="{BB29FD3F-E513-425B-AB05-14B370B28442}" destId="{F44F70D6-710A-4DB2-BA51-8AE95BC18E38}" srcOrd="0" destOrd="0" presId="urn:microsoft.com/office/officeart/2005/8/layout/vProcess5"/>
    <dgm:cxn modelId="{6D73E3CC-E363-4B4A-81DE-19019EA5C45E}" type="presOf" srcId="{405F2990-14BE-4D8A-8D3D-9D477B40B28E}" destId="{A8822EC9-2393-4031-9FDD-BD636D6EF704}" srcOrd="1" destOrd="0" presId="urn:microsoft.com/office/officeart/2005/8/layout/vProcess5"/>
    <dgm:cxn modelId="{32C292F8-DCDE-4871-99A1-27A2592FEA2A}" type="presOf" srcId="{4D2757B1-0976-4D2A-A99C-38A4AF2C9B1E}" destId="{599A4ABA-B378-4850-BACC-0200F2CE5541}" srcOrd="1" destOrd="0" presId="urn:microsoft.com/office/officeart/2005/8/layout/vProcess5"/>
    <dgm:cxn modelId="{E5705FE6-2295-451A-A86E-516FF7AFE7DC}" type="presOf" srcId="{BB29FD3F-E513-425B-AB05-14B370B28442}" destId="{58286BA6-B2FD-4874-B2DB-B6E1FD6486B9}" srcOrd="1" destOrd="0" presId="urn:microsoft.com/office/officeart/2005/8/layout/vProcess5"/>
    <dgm:cxn modelId="{4DCA1AF5-3BFF-4DDF-AA3D-337DAA74567D}" type="presOf" srcId="{911F6B24-6467-4B66-9D88-31174D6A2CA5}" destId="{E9434BD3-AFC1-42E1-BB38-17D47C38B6A4}" srcOrd="0" destOrd="0" presId="urn:microsoft.com/office/officeart/2005/8/layout/vProcess5"/>
    <dgm:cxn modelId="{CCC00FCD-89EE-4905-9132-AE43A81D5EAD}" type="presOf" srcId="{2A79A434-6075-4D9C-9580-39E3822E73AB}" destId="{7B512E58-ECB4-4725-B125-2E6C282DBCD6}" srcOrd="0" destOrd="0" presId="urn:microsoft.com/office/officeart/2005/8/layout/vProcess5"/>
    <dgm:cxn modelId="{B92D568E-367A-4960-BBD5-5340A8B20C86}" type="presParOf" srcId="{3DC5628A-5795-4147-B5E2-A5FBD8FC1720}" destId="{36199412-2A9E-43C2-8CE1-ED9C570C20E6}" srcOrd="0" destOrd="0" presId="urn:microsoft.com/office/officeart/2005/8/layout/vProcess5"/>
    <dgm:cxn modelId="{32A6F1EA-6FCA-429F-8AC3-263EE5781647}" type="presParOf" srcId="{3DC5628A-5795-4147-B5E2-A5FBD8FC1720}" destId="{EEC9E997-2ACF-421B-8FF8-A1FC80322DF3}" srcOrd="1" destOrd="0" presId="urn:microsoft.com/office/officeart/2005/8/layout/vProcess5"/>
    <dgm:cxn modelId="{D5084C9C-9A20-4F63-9003-4AAEB05DCEA4}" type="presParOf" srcId="{3DC5628A-5795-4147-B5E2-A5FBD8FC1720}" destId="{F44F70D6-710A-4DB2-BA51-8AE95BC18E38}" srcOrd="2" destOrd="0" presId="urn:microsoft.com/office/officeart/2005/8/layout/vProcess5"/>
    <dgm:cxn modelId="{FB0974BA-9E5B-46B9-A7B3-497828582ACA}" type="presParOf" srcId="{3DC5628A-5795-4147-B5E2-A5FBD8FC1720}" destId="{62C31C42-ECDE-47DE-AA39-AB3792279D0B}" srcOrd="3" destOrd="0" presId="urn:microsoft.com/office/officeart/2005/8/layout/vProcess5"/>
    <dgm:cxn modelId="{53975FD5-AE6C-41CA-9C4B-6CEB6C912AB4}" type="presParOf" srcId="{3DC5628A-5795-4147-B5E2-A5FBD8FC1720}" destId="{19373BC2-80FD-4CB8-A474-79C1C89EAF57}" srcOrd="4" destOrd="0" presId="urn:microsoft.com/office/officeart/2005/8/layout/vProcess5"/>
    <dgm:cxn modelId="{8D0F56FD-6589-469D-B703-5F6988684A30}" type="presParOf" srcId="{3DC5628A-5795-4147-B5E2-A5FBD8FC1720}" destId="{F2A7316A-A4DB-4C88-A47C-77E9F3906F2A}" srcOrd="5" destOrd="0" presId="urn:microsoft.com/office/officeart/2005/8/layout/vProcess5"/>
    <dgm:cxn modelId="{0786176C-1AF6-48E8-8A48-62684CED6BAC}" type="presParOf" srcId="{3DC5628A-5795-4147-B5E2-A5FBD8FC1720}" destId="{7B512E58-ECB4-4725-B125-2E6C282DBCD6}" srcOrd="6" destOrd="0" presId="urn:microsoft.com/office/officeart/2005/8/layout/vProcess5"/>
    <dgm:cxn modelId="{CA148589-52AF-439C-B025-21B3919750F5}" type="presParOf" srcId="{3DC5628A-5795-4147-B5E2-A5FBD8FC1720}" destId="{E9434BD3-AFC1-42E1-BB38-17D47C38B6A4}" srcOrd="7" destOrd="0" presId="urn:microsoft.com/office/officeart/2005/8/layout/vProcess5"/>
    <dgm:cxn modelId="{197D879A-5283-47B5-836E-E22D08BC9080}" type="presParOf" srcId="{3DC5628A-5795-4147-B5E2-A5FBD8FC1720}" destId="{A8822EC9-2393-4031-9FDD-BD636D6EF704}" srcOrd="8" destOrd="0" presId="urn:microsoft.com/office/officeart/2005/8/layout/vProcess5"/>
    <dgm:cxn modelId="{5ED62FE2-E1A1-4BB9-9AF6-5283322C71AE}" type="presParOf" srcId="{3DC5628A-5795-4147-B5E2-A5FBD8FC1720}" destId="{58286BA6-B2FD-4874-B2DB-B6E1FD6486B9}" srcOrd="9" destOrd="0" presId="urn:microsoft.com/office/officeart/2005/8/layout/vProcess5"/>
    <dgm:cxn modelId="{7039BBC8-EA01-4E35-A462-CFF75B88136D}" type="presParOf" srcId="{3DC5628A-5795-4147-B5E2-A5FBD8FC1720}" destId="{426782E1-32D5-41CD-9D81-E3EBDEEF7AB8}" srcOrd="10" destOrd="0" presId="urn:microsoft.com/office/officeart/2005/8/layout/vProcess5"/>
    <dgm:cxn modelId="{0DF9A096-ADBF-4513-A819-FE55DF032BC3}" type="presParOf" srcId="{3DC5628A-5795-4147-B5E2-A5FBD8FC1720}" destId="{599A4ABA-B378-4850-BACC-0200F2CE554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D01325-D1C2-438D-8C3C-F2062E3D7B45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A31BA3-D49E-4AFB-9FA5-50832FA35D71}">
      <dgm:prSet phldrT="[Text]" custT="1"/>
      <dgm:spPr/>
      <dgm:t>
        <a:bodyPr/>
        <a:lstStyle/>
        <a:p>
          <a:r>
            <a:rPr lang="fa-IR" sz="2400" b="1" dirty="0" smtClean="0">
              <a:cs typeface="B Mitra" panose="00000400000000000000" pitchFamily="2" charset="-78"/>
            </a:rPr>
            <a:t>تماس با کریدور صادرات</a:t>
          </a:r>
        </a:p>
        <a:p>
          <a:r>
            <a:rPr lang="fa-IR" sz="2400" b="1" dirty="0" smtClean="0">
              <a:cs typeface="B Mitra" panose="00000400000000000000" pitchFamily="2" charset="-78"/>
            </a:rPr>
            <a:t>63103115</a:t>
          </a:r>
          <a:endParaRPr lang="en-US" sz="2400" b="1" dirty="0">
            <a:cs typeface="B Mitra" panose="00000400000000000000" pitchFamily="2" charset="-78"/>
          </a:endParaRPr>
        </a:p>
      </dgm:t>
    </dgm:pt>
    <dgm:pt modelId="{17DDAD8A-3327-458F-A49B-1D076146CAB6}" type="parTrans" cxnId="{1760AD8E-9ED9-43FF-9EA0-6C36481E73C6}">
      <dgm:prSet/>
      <dgm:spPr/>
      <dgm:t>
        <a:bodyPr/>
        <a:lstStyle/>
        <a:p>
          <a:endParaRPr lang="en-US" sz="2000" b="1"/>
        </a:p>
      </dgm:t>
    </dgm:pt>
    <dgm:pt modelId="{BFA0A68B-8DBE-48E0-A555-464872335DD5}" type="sibTrans" cxnId="{1760AD8E-9ED9-43FF-9EA0-6C36481E73C6}">
      <dgm:prSet/>
      <dgm:spPr/>
      <dgm:t>
        <a:bodyPr/>
        <a:lstStyle/>
        <a:p>
          <a:endParaRPr lang="en-US" sz="2000" b="1"/>
        </a:p>
      </dgm:t>
    </dgm:pt>
    <dgm:pt modelId="{E47CA39F-D26F-4AAC-9310-C3B6895AF493}">
      <dgm:prSet phldrT="[Text]" custT="1"/>
      <dgm:spPr/>
      <dgm:t>
        <a:bodyPr/>
        <a:lstStyle/>
        <a:p>
          <a:r>
            <a:rPr lang="fa-IR" sz="2400" b="1" dirty="0" smtClean="0">
              <a:cs typeface="B Mitra" panose="00000400000000000000" pitchFamily="2" charset="-78"/>
            </a:rPr>
            <a:t>ارسال نامه درخواست</a:t>
          </a:r>
        </a:p>
        <a:p>
          <a:r>
            <a:rPr lang="fa-IR" sz="2400" b="1" dirty="0" smtClean="0">
              <a:cs typeface="B Mitra" panose="00000400000000000000" pitchFamily="2" charset="-78"/>
            </a:rPr>
            <a:t>63106410</a:t>
          </a:r>
          <a:endParaRPr lang="en-US" sz="2400" b="1" dirty="0">
            <a:cs typeface="B Mitra" panose="00000400000000000000" pitchFamily="2" charset="-78"/>
          </a:endParaRPr>
        </a:p>
      </dgm:t>
    </dgm:pt>
    <dgm:pt modelId="{4CBA6126-E03E-43CE-9F69-56029B7E3128}" type="parTrans" cxnId="{DE43D29F-C7A8-43A7-AF52-CA3144B6B385}">
      <dgm:prSet/>
      <dgm:spPr/>
      <dgm:t>
        <a:bodyPr/>
        <a:lstStyle/>
        <a:p>
          <a:endParaRPr lang="en-US" sz="2000" b="1"/>
        </a:p>
      </dgm:t>
    </dgm:pt>
    <dgm:pt modelId="{E9B4FEAD-9909-4B5D-BE58-06CBAF93B710}" type="sibTrans" cxnId="{DE43D29F-C7A8-43A7-AF52-CA3144B6B385}">
      <dgm:prSet/>
      <dgm:spPr/>
      <dgm:t>
        <a:bodyPr/>
        <a:lstStyle/>
        <a:p>
          <a:endParaRPr lang="en-US" sz="2000" b="1"/>
        </a:p>
      </dgm:t>
    </dgm:pt>
    <dgm:pt modelId="{0161D634-A614-493A-8781-C86E8834C8A2}">
      <dgm:prSet phldrT="[Text]" custT="1"/>
      <dgm:spPr/>
      <dgm:t>
        <a:bodyPr/>
        <a:lstStyle/>
        <a:p>
          <a:r>
            <a:rPr lang="fa-IR" sz="2400" b="1" dirty="0" smtClean="0">
              <a:cs typeface="B Mitra" panose="00000400000000000000" pitchFamily="2" charset="-78"/>
            </a:rPr>
            <a:t>ارزیابی و ارائه خدمات</a:t>
          </a:r>
          <a:endParaRPr lang="en-US" sz="2400" b="1" dirty="0">
            <a:cs typeface="B Mitra" panose="00000400000000000000" pitchFamily="2" charset="-78"/>
          </a:endParaRPr>
        </a:p>
      </dgm:t>
    </dgm:pt>
    <dgm:pt modelId="{FF90C402-79B0-4D35-9604-981860D4EA6C}" type="parTrans" cxnId="{CD0013D0-ED93-4C45-9F41-0AA125829880}">
      <dgm:prSet/>
      <dgm:spPr/>
      <dgm:t>
        <a:bodyPr/>
        <a:lstStyle/>
        <a:p>
          <a:endParaRPr lang="en-US" sz="2000" b="1"/>
        </a:p>
      </dgm:t>
    </dgm:pt>
    <dgm:pt modelId="{36BC84E8-0287-48E0-8D5D-F4FF91089C12}" type="sibTrans" cxnId="{CD0013D0-ED93-4C45-9F41-0AA125829880}">
      <dgm:prSet/>
      <dgm:spPr/>
      <dgm:t>
        <a:bodyPr/>
        <a:lstStyle/>
        <a:p>
          <a:endParaRPr lang="en-US" sz="2000" b="1"/>
        </a:p>
      </dgm:t>
    </dgm:pt>
    <dgm:pt modelId="{F5B058EE-CF62-404D-8358-13C3EC2B6893}" type="pres">
      <dgm:prSet presAssocID="{C3D01325-D1C2-438D-8C3C-F2062E3D7B45}" presName="rootnode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A83DAFC-A54E-465D-A135-C3C425A532DE}" type="pres">
      <dgm:prSet presAssocID="{58A31BA3-D49E-4AFB-9FA5-50832FA35D71}" presName="composite" presStyleCnt="0"/>
      <dgm:spPr/>
    </dgm:pt>
    <dgm:pt modelId="{99AD0BEC-E8D0-46E8-B0A8-8A5B1620E734}" type="pres">
      <dgm:prSet presAssocID="{58A31BA3-D49E-4AFB-9FA5-50832FA35D71}" presName="bentUpArrow1" presStyleLbl="alignImgPlace1" presStyleIdx="0" presStyleCnt="2" custLinFactNeighborX="34463" custLinFactNeighborY="1266"/>
      <dgm:spPr/>
    </dgm:pt>
    <dgm:pt modelId="{060862D2-630B-43B3-AAF4-854066D8075C}" type="pres">
      <dgm:prSet presAssocID="{58A31BA3-D49E-4AFB-9FA5-50832FA35D71}" presName="ParentText" presStyleLbl="node1" presStyleIdx="0" presStyleCnt="3" custScaleX="2016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FF6BC-76A0-4CCE-BFD8-5058CB9B2CA7}" type="pres">
      <dgm:prSet presAssocID="{58A31BA3-D49E-4AFB-9FA5-50832FA35D7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559E4-59F0-4DA4-825A-A00B2B104EFD}" type="pres">
      <dgm:prSet presAssocID="{BFA0A68B-8DBE-48E0-A555-464872335DD5}" presName="sibTrans" presStyleCnt="0"/>
      <dgm:spPr/>
    </dgm:pt>
    <dgm:pt modelId="{CFAEB0DF-1883-459E-A871-0EC585B808C9}" type="pres">
      <dgm:prSet presAssocID="{E47CA39F-D26F-4AAC-9310-C3B6895AF493}" presName="composite" presStyleCnt="0"/>
      <dgm:spPr/>
    </dgm:pt>
    <dgm:pt modelId="{671A93AC-0C8B-45E8-AC1A-80D4B49EF460}" type="pres">
      <dgm:prSet presAssocID="{E47CA39F-D26F-4AAC-9310-C3B6895AF493}" presName="bentUpArrow1" presStyleLbl="alignImgPlace1" presStyleIdx="1" presStyleCnt="2" custLinFactNeighborX="34465" custLinFactNeighborY="1267"/>
      <dgm:spPr/>
    </dgm:pt>
    <dgm:pt modelId="{F67C3B14-1157-4FFA-AA52-0697C07B53B9}" type="pres">
      <dgm:prSet presAssocID="{E47CA39F-D26F-4AAC-9310-C3B6895AF493}" presName="ParentText" presStyleLbl="node1" presStyleIdx="1" presStyleCnt="3" custScaleX="2016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4B9632-FDE8-4A12-83DF-9784BB5F16A3}" type="pres">
      <dgm:prSet presAssocID="{E47CA39F-D26F-4AAC-9310-C3B6895AF493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B9ED0C-9ED3-48BF-81FC-360DA5AD45CC}" type="pres">
      <dgm:prSet presAssocID="{E9B4FEAD-9909-4B5D-BE58-06CBAF93B710}" presName="sibTrans" presStyleCnt="0"/>
      <dgm:spPr/>
    </dgm:pt>
    <dgm:pt modelId="{07899A6D-186A-4F65-AF84-5CBED5C091FD}" type="pres">
      <dgm:prSet presAssocID="{0161D634-A614-493A-8781-C86E8834C8A2}" presName="composite" presStyleCnt="0"/>
      <dgm:spPr/>
    </dgm:pt>
    <dgm:pt modelId="{DC61C43A-3EBE-47C6-9DDE-A09F8CD27C70}" type="pres">
      <dgm:prSet presAssocID="{0161D634-A614-493A-8781-C86E8834C8A2}" presName="ParentText" presStyleLbl="node1" presStyleIdx="2" presStyleCnt="3" custScaleX="20163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7BF818-F74C-428E-BFFF-0654096C4B2C}" type="presOf" srcId="{58A31BA3-D49E-4AFB-9FA5-50832FA35D71}" destId="{060862D2-630B-43B3-AAF4-854066D8075C}" srcOrd="0" destOrd="0" presId="urn:microsoft.com/office/officeart/2005/8/layout/StepDownProcess"/>
    <dgm:cxn modelId="{C8F3F23E-2060-4040-93D7-F6F83A8DFC1C}" type="presOf" srcId="{C3D01325-D1C2-438D-8C3C-F2062E3D7B45}" destId="{F5B058EE-CF62-404D-8358-13C3EC2B6893}" srcOrd="0" destOrd="0" presId="urn:microsoft.com/office/officeart/2005/8/layout/StepDownProcess"/>
    <dgm:cxn modelId="{EE2AAC80-9307-4C8C-A1DC-5A952D3353C6}" type="presOf" srcId="{E47CA39F-D26F-4AAC-9310-C3B6895AF493}" destId="{F67C3B14-1157-4FFA-AA52-0697C07B53B9}" srcOrd="0" destOrd="0" presId="urn:microsoft.com/office/officeart/2005/8/layout/StepDownProcess"/>
    <dgm:cxn modelId="{D81F6A53-17C5-4716-A881-8415C8E39CCC}" type="presOf" srcId="{0161D634-A614-493A-8781-C86E8834C8A2}" destId="{DC61C43A-3EBE-47C6-9DDE-A09F8CD27C70}" srcOrd="0" destOrd="0" presId="urn:microsoft.com/office/officeart/2005/8/layout/StepDownProcess"/>
    <dgm:cxn modelId="{CD0013D0-ED93-4C45-9F41-0AA125829880}" srcId="{C3D01325-D1C2-438D-8C3C-F2062E3D7B45}" destId="{0161D634-A614-493A-8781-C86E8834C8A2}" srcOrd="2" destOrd="0" parTransId="{FF90C402-79B0-4D35-9604-981860D4EA6C}" sibTransId="{36BC84E8-0287-48E0-8D5D-F4FF91089C12}"/>
    <dgm:cxn modelId="{DE43D29F-C7A8-43A7-AF52-CA3144B6B385}" srcId="{C3D01325-D1C2-438D-8C3C-F2062E3D7B45}" destId="{E47CA39F-D26F-4AAC-9310-C3B6895AF493}" srcOrd="1" destOrd="0" parTransId="{4CBA6126-E03E-43CE-9F69-56029B7E3128}" sibTransId="{E9B4FEAD-9909-4B5D-BE58-06CBAF93B710}"/>
    <dgm:cxn modelId="{1760AD8E-9ED9-43FF-9EA0-6C36481E73C6}" srcId="{C3D01325-D1C2-438D-8C3C-F2062E3D7B45}" destId="{58A31BA3-D49E-4AFB-9FA5-50832FA35D71}" srcOrd="0" destOrd="0" parTransId="{17DDAD8A-3327-458F-A49B-1D076146CAB6}" sibTransId="{BFA0A68B-8DBE-48E0-A555-464872335DD5}"/>
    <dgm:cxn modelId="{0A12B7D8-F362-4576-84FC-3B038A1FC42B}" type="presParOf" srcId="{F5B058EE-CF62-404D-8358-13C3EC2B6893}" destId="{2A83DAFC-A54E-465D-A135-C3C425A532DE}" srcOrd="0" destOrd="0" presId="urn:microsoft.com/office/officeart/2005/8/layout/StepDownProcess"/>
    <dgm:cxn modelId="{A28A32AD-C4A4-4548-92B4-F250D3A1D71F}" type="presParOf" srcId="{2A83DAFC-A54E-465D-A135-C3C425A532DE}" destId="{99AD0BEC-E8D0-46E8-B0A8-8A5B1620E734}" srcOrd="0" destOrd="0" presId="urn:microsoft.com/office/officeart/2005/8/layout/StepDownProcess"/>
    <dgm:cxn modelId="{615476CC-9585-49A3-9D95-2B7BF048276B}" type="presParOf" srcId="{2A83DAFC-A54E-465D-A135-C3C425A532DE}" destId="{060862D2-630B-43B3-AAF4-854066D8075C}" srcOrd="1" destOrd="0" presId="urn:microsoft.com/office/officeart/2005/8/layout/StepDownProcess"/>
    <dgm:cxn modelId="{48332A28-0B82-48F5-A030-492F27724ECE}" type="presParOf" srcId="{2A83DAFC-A54E-465D-A135-C3C425A532DE}" destId="{66DFF6BC-76A0-4CCE-BFD8-5058CB9B2CA7}" srcOrd="2" destOrd="0" presId="urn:microsoft.com/office/officeart/2005/8/layout/StepDownProcess"/>
    <dgm:cxn modelId="{BD0B43A9-4366-4721-B1BB-7FDAB77F2BF2}" type="presParOf" srcId="{F5B058EE-CF62-404D-8358-13C3EC2B6893}" destId="{D9C559E4-59F0-4DA4-825A-A00B2B104EFD}" srcOrd="1" destOrd="0" presId="urn:microsoft.com/office/officeart/2005/8/layout/StepDownProcess"/>
    <dgm:cxn modelId="{DDEFE0DB-9B55-470D-9DCF-C0A6EAC150B8}" type="presParOf" srcId="{F5B058EE-CF62-404D-8358-13C3EC2B6893}" destId="{CFAEB0DF-1883-459E-A871-0EC585B808C9}" srcOrd="2" destOrd="0" presId="urn:microsoft.com/office/officeart/2005/8/layout/StepDownProcess"/>
    <dgm:cxn modelId="{467C1DBF-5C95-4C9C-A794-24DD240F0B7F}" type="presParOf" srcId="{CFAEB0DF-1883-459E-A871-0EC585B808C9}" destId="{671A93AC-0C8B-45E8-AC1A-80D4B49EF460}" srcOrd="0" destOrd="0" presId="urn:microsoft.com/office/officeart/2005/8/layout/StepDownProcess"/>
    <dgm:cxn modelId="{EC57B57E-3F07-48B6-BCAB-E851E28B157D}" type="presParOf" srcId="{CFAEB0DF-1883-459E-A871-0EC585B808C9}" destId="{F67C3B14-1157-4FFA-AA52-0697C07B53B9}" srcOrd="1" destOrd="0" presId="urn:microsoft.com/office/officeart/2005/8/layout/StepDownProcess"/>
    <dgm:cxn modelId="{43B28D82-73BA-4753-A7DE-A397E797B371}" type="presParOf" srcId="{CFAEB0DF-1883-459E-A871-0EC585B808C9}" destId="{624B9632-FDE8-4A12-83DF-9784BB5F16A3}" srcOrd="2" destOrd="0" presId="urn:microsoft.com/office/officeart/2005/8/layout/StepDownProcess"/>
    <dgm:cxn modelId="{018934AD-03A8-4B25-A3BD-B61A436DC573}" type="presParOf" srcId="{F5B058EE-CF62-404D-8358-13C3EC2B6893}" destId="{4CB9ED0C-9ED3-48BF-81FC-360DA5AD45CC}" srcOrd="3" destOrd="0" presId="urn:microsoft.com/office/officeart/2005/8/layout/StepDownProcess"/>
    <dgm:cxn modelId="{62EF8433-54D4-4BE7-9CC5-18B38E85391C}" type="presParOf" srcId="{F5B058EE-CF62-404D-8358-13C3EC2B6893}" destId="{07899A6D-186A-4F65-AF84-5CBED5C091FD}" srcOrd="4" destOrd="0" presId="urn:microsoft.com/office/officeart/2005/8/layout/StepDownProcess"/>
    <dgm:cxn modelId="{21A55DF3-C80C-407C-90CC-60074E5547F7}" type="presParOf" srcId="{07899A6D-186A-4F65-AF84-5CBED5C091FD}" destId="{DC61C43A-3EBE-47C6-9DDE-A09F8CD27C7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D0BEC-E8D0-46E8-B0A8-8A5B1620E734}">
      <dsp:nvSpPr>
        <dsp:cNvPr id="0" name=""/>
        <dsp:cNvSpPr/>
      </dsp:nvSpPr>
      <dsp:spPr>
        <a:xfrm rot="10800000">
          <a:off x="6971641" y="1307543"/>
          <a:ext cx="1227618" cy="1078310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0862D2-630B-43B3-AAF4-854066D8075C}">
      <dsp:nvSpPr>
        <dsp:cNvPr id="0" name=""/>
        <dsp:cNvSpPr/>
      </dsp:nvSpPr>
      <dsp:spPr>
        <a:xfrm>
          <a:off x="5230581" y="23908"/>
          <a:ext cx="3660160" cy="12706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تماس با کریدور صادرات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63103115</a:t>
          </a:r>
          <a:endParaRPr lang="en-US" sz="2400" b="1" kern="1200" dirty="0">
            <a:cs typeface="B Mitra" panose="00000400000000000000" pitchFamily="2" charset="-78"/>
          </a:endParaRPr>
        </a:p>
      </dsp:txBody>
      <dsp:txXfrm>
        <a:off x="5292618" y="85945"/>
        <a:ext cx="3536086" cy="1146535"/>
      </dsp:txXfrm>
    </dsp:sp>
    <dsp:sp modelId="{66DFF6BC-76A0-4CCE-BFD8-5058CB9B2CA7}">
      <dsp:nvSpPr>
        <dsp:cNvPr id="0" name=""/>
        <dsp:cNvSpPr/>
      </dsp:nvSpPr>
      <dsp:spPr>
        <a:xfrm>
          <a:off x="4851873" y="145090"/>
          <a:ext cx="1320233" cy="102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A93AC-0C8B-45E8-AC1A-80D4B49EF460}">
      <dsp:nvSpPr>
        <dsp:cNvPr id="0" name=""/>
        <dsp:cNvSpPr/>
      </dsp:nvSpPr>
      <dsp:spPr>
        <a:xfrm rot="10800000">
          <a:off x="5033009" y="2734868"/>
          <a:ext cx="1227618" cy="1078310"/>
        </a:xfrm>
        <a:prstGeom prst="bentArrow">
          <a:avLst>
            <a:gd name="adj1" fmla="val 32840"/>
            <a:gd name="adj2" fmla="val 25000"/>
            <a:gd name="adj3" fmla="val 35780"/>
            <a:gd name="adj4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7C3B14-1157-4FFA-AA52-0697C07B53B9}">
      <dsp:nvSpPr>
        <dsp:cNvPr id="0" name=""/>
        <dsp:cNvSpPr/>
      </dsp:nvSpPr>
      <dsp:spPr>
        <a:xfrm>
          <a:off x="3291924" y="1451222"/>
          <a:ext cx="3660160" cy="12706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ارسال نامه درخواست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63106410</a:t>
          </a:r>
          <a:endParaRPr lang="en-US" sz="2400" b="1" kern="1200" dirty="0">
            <a:cs typeface="B Mitra" panose="00000400000000000000" pitchFamily="2" charset="-78"/>
          </a:endParaRPr>
        </a:p>
      </dsp:txBody>
      <dsp:txXfrm>
        <a:off x="3353961" y="1513259"/>
        <a:ext cx="3536086" cy="1146535"/>
      </dsp:txXfrm>
    </dsp:sp>
    <dsp:sp modelId="{624B9632-FDE8-4A12-83DF-9784BB5F16A3}">
      <dsp:nvSpPr>
        <dsp:cNvPr id="0" name=""/>
        <dsp:cNvSpPr/>
      </dsp:nvSpPr>
      <dsp:spPr>
        <a:xfrm>
          <a:off x="2913215" y="1572404"/>
          <a:ext cx="1320233" cy="1026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1C43A-3EBE-47C6-9DDE-A09F8CD27C70}">
      <dsp:nvSpPr>
        <dsp:cNvPr id="0" name=""/>
        <dsp:cNvSpPr/>
      </dsp:nvSpPr>
      <dsp:spPr>
        <a:xfrm>
          <a:off x="1353267" y="2878536"/>
          <a:ext cx="3660160" cy="127060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cs typeface="B Mitra" panose="00000400000000000000" pitchFamily="2" charset="-78"/>
            </a:rPr>
            <a:t>ارزیابی و ارائه خدمات</a:t>
          </a:r>
          <a:endParaRPr lang="en-US" sz="2400" b="1" kern="1200" dirty="0">
            <a:cs typeface="B Mitra" panose="00000400000000000000" pitchFamily="2" charset="-78"/>
          </a:endParaRPr>
        </a:p>
      </dsp:txBody>
      <dsp:txXfrm>
        <a:off x="1415304" y="2940573"/>
        <a:ext cx="3536086" cy="1146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cs typeface="B Mitra" panose="000004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cs typeface="B Mitra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fld id="{4A3776DF-EBBD-4517-9F61-F8364BAAA9F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9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6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6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  <a:lvl2pPr>
              <a:defRPr>
                <a:cs typeface="B Mitra" panose="00000400000000000000" pitchFamily="2" charset="-78"/>
              </a:defRPr>
            </a:lvl2pPr>
            <a:lvl3pPr>
              <a:defRPr>
                <a:cs typeface="B Mitra" panose="00000400000000000000" pitchFamily="2" charset="-78"/>
              </a:defRPr>
            </a:lvl3pPr>
            <a:lvl4pPr>
              <a:defRPr>
                <a:cs typeface="B Mitra" panose="00000400000000000000" pitchFamily="2" charset="-78"/>
              </a:defRPr>
            </a:lvl4pPr>
            <a:lvl5pPr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fld id="{4A3776DF-EBBD-4517-9F61-F8364BAAA9F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33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cs typeface="B Mitra" panose="000004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cs typeface="B Mitra" panose="00000400000000000000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fld id="{4A3776DF-EBBD-4517-9F61-F8364BAAA9F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67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cs typeface="B Mitra" panose="00000400000000000000" pitchFamily="2" charset="-78"/>
              </a:defRPr>
            </a:lvl1pPr>
            <a:lvl2pPr>
              <a:defRPr>
                <a:cs typeface="B Mitra" panose="00000400000000000000" pitchFamily="2" charset="-78"/>
              </a:defRPr>
            </a:lvl2pPr>
            <a:lvl3pPr>
              <a:defRPr>
                <a:cs typeface="B Mitra" panose="00000400000000000000" pitchFamily="2" charset="-78"/>
              </a:defRPr>
            </a:lvl3pPr>
            <a:lvl4pPr>
              <a:defRPr>
                <a:cs typeface="B Mitra" panose="00000400000000000000" pitchFamily="2" charset="-78"/>
              </a:defRPr>
            </a:lvl4pPr>
            <a:lvl5pPr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cs typeface="B Mitra" panose="00000400000000000000" pitchFamily="2" charset="-78"/>
              </a:defRPr>
            </a:lvl1pPr>
            <a:lvl2pPr>
              <a:defRPr>
                <a:cs typeface="B Mitra" panose="00000400000000000000" pitchFamily="2" charset="-78"/>
              </a:defRPr>
            </a:lvl2pPr>
            <a:lvl3pPr>
              <a:defRPr>
                <a:cs typeface="B Mitra" panose="00000400000000000000" pitchFamily="2" charset="-78"/>
              </a:defRPr>
            </a:lvl3pPr>
            <a:lvl4pPr>
              <a:defRPr>
                <a:cs typeface="B Mitra" panose="00000400000000000000" pitchFamily="2" charset="-78"/>
              </a:defRPr>
            </a:lvl4pPr>
            <a:lvl5pPr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fld id="{4A3776DF-EBBD-4517-9F61-F8364BAAA9F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6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cs typeface="B Mitra" panose="000004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cs typeface="B Mitra" panose="00000400000000000000" pitchFamily="2" charset="-78"/>
              </a:defRPr>
            </a:lvl1pPr>
            <a:lvl2pPr>
              <a:defRPr>
                <a:cs typeface="B Mitra" panose="00000400000000000000" pitchFamily="2" charset="-78"/>
              </a:defRPr>
            </a:lvl2pPr>
            <a:lvl3pPr>
              <a:defRPr>
                <a:cs typeface="B Mitra" panose="00000400000000000000" pitchFamily="2" charset="-78"/>
              </a:defRPr>
            </a:lvl3pPr>
            <a:lvl4pPr>
              <a:defRPr>
                <a:cs typeface="B Mitra" panose="00000400000000000000" pitchFamily="2" charset="-78"/>
              </a:defRPr>
            </a:lvl4pPr>
            <a:lvl5pPr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cs typeface="B Mitra" panose="00000400000000000000" pitchFamily="2" charset="-7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cs typeface="B Mitra" panose="00000400000000000000" pitchFamily="2" charset="-78"/>
              </a:defRPr>
            </a:lvl1pPr>
            <a:lvl2pPr>
              <a:defRPr>
                <a:cs typeface="B Mitra" panose="00000400000000000000" pitchFamily="2" charset="-78"/>
              </a:defRPr>
            </a:lvl2pPr>
            <a:lvl3pPr>
              <a:defRPr>
                <a:cs typeface="B Mitra" panose="00000400000000000000" pitchFamily="2" charset="-78"/>
              </a:defRPr>
            </a:lvl3pPr>
            <a:lvl4pPr>
              <a:defRPr>
                <a:cs typeface="B Mitra" panose="00000400000000000000" pitchFamily="2" charset="-78"/>
              </a:defRPr>
            </a:lvl4pPr>
            <a:lvl5pPr>
              <a:defRPr>
                <a:cs typeface="B Mitra" panose="00000400000000000000" pitchFamily="2" charset="-78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fld id="{4A3776DF-EBBD-4517-9F61-F8364BAAA9F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B Mitra" panose="00000400000000000000" pitchFamily="2" charset="-78"/>
              </a:defRPr>
            </a:lvl1pPr>
          </a:lstStyle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8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6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776DF-EBBD-4517-9F61-F8364BAAA9F4}" type="datetimeFigureOut">
              <a:rPr lang="en-US" smtClean="0"/>
              <a:t>4/30/2016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29DF0-3165-4108-83B2-B375510B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cs typeface="B Mitra" panose="00000400000000000000" pitchFamily="2" charset="-78"/>
              </a:defRPr>
            </a:lvl1pPr>
          </a:lstStyle>
          <a:p>
            <a:fld id="{4A3776DF-EBBD-4517-9F61-F8364BAAA9F4}" type="datetimeFigureOut">
              <a:rPr lang="en-US" smtClean="0"/>
              <a:pPr/>
              <a:t>4/30/2016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cs typeface="B Mitra" panose="00000400000000000000" pitchFamily="2" charset="-7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cs typeface="B Mitra" panose="00000400000000000000" pitchFamily="2" charset="-78"/>
              </a:defRPr>
            </a:lvl1pPr>
          </a:lstStyle>
          <a:p>
            <a:fld id="{86A29DF0-3165-4108-83B2-B375510BDA5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مرکز توسعه فناوری صنعت برق و انرژی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" y="17794"/>
            <a:ext cx="3418819" cy="6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5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Mitra" panose="000004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B Mitra" panose="00000400000000000000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tesc.ir/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mailto:naseri@tesc.ir" TargetMode="External"/><Relationship Id="rId4" Type="http://schemas.openxmlformats.org/officeDocument/2006/relationships/hyperlink" Target="mailto:info@tesc.i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690712"/>
            <a:ext cx="10058400" cy="3566160"/>
          </a:xfrm>
        </p:spPr>
        <p:txBody>
          <a:bodyPr>
            <a:normAutofit/>
          </a:bodyPr>
          <a:lstStyle/>
          <a:p>
            <a:pPr algn="ctr" rtl="1"/>
            <a:r>
              <a:rPr lang="fa-IR" sz="4800" dirty="0" smtClean="0">
                <a:solidFill>
                  <a:schemeClr val="accent1"/>
                </a:solidFill>
              </a:rPr>
              <a:t>کریدور خدمات صادرات محصولات دانش‌بنیان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189759"/>
            <a:ext cx="1972004" cy="909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5"/>
          <a:stretch/>
        </p:blipFill>
        <p:spPr>
          <a:xfrm>
            <a:off x="9970050" y="865088"/>
            <a:ext cx="1185630" cy="15593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7280" y="4285400"/>
            <a:ext cx="1005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www.tesc.ir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097280" y="5783234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Mitra" panose="00000400000000000000" pitchFamily="2" charset="-78"/>
              </a:rPr>
              <a:t>نصراله ناصری   </a:t>
            </a:r>
            <a:r>
              <a:rPr lang="fa-IR" sz="2800" dirty="0" smtClean="0">
                <a:solidFill>
                  <a:schemeClr val="accent1"/>
                </a:solidFill>
                <a:cs typeface="B Mitra" panose="00000400000000000000" pitchFamily="2" charset="-78"/>
              </a:rPr>
              <a:t>کارشناس ارزیابی آمادگی صادرات</a:t>
            </a:r>
            <a:endParaRPr lang="en-US" sz="28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52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916" y="1795817"/>
            <a:ext cx="7228764" cy="451797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97280" y="204715"/>
            <a:ext cx="10058400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5400" dirty="0" smtClean="0">
                <a:solidFill>
                  <a:schemeClr val="accent1"/>
                </a:solidFill>
                <a:latin typeface="IranNastaliq" panose="02020505000000020003" pitchFamily="18" charset="0"/>
              </a:rPr>
              <a:t>با تشکر از توجه شما</a:t>
            </a:r>
            <a:endParaRPr lang="en-US" sz="8000" dirty="0">
              <a:solidFill>
                <a:schemeClr val="accent1"/>
              </a:solidFill>
              <a:latin typeface="IranNastaliq" panose="020205050000000200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7280" y="2747294"/>
            <a:ext cx="25848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IranNastaliq" panose="02020505000000020003" pitchFamily="18" charset="0"/>
                <a:hlinkClick r:id="rId3"/>
              </a:rPr>
              <a:t>www.tesc.ir</a:t>
            </a:r>
            <a:endParaRPr lang="fa-IR" sz="2800" dirty="0" smtClean="0">
              <a:latin typeface="Adobe Fan Heiti Std B" panose="020B0700000000000000" pitchFamily="34" charset="-128"/>
              <a:ea typeface="Adobe Fan Heiti Std B" panose="020B0700000000000000" pitchFamily="34" charset="-128"/>
              <a:cs typeface="IranNastaliq" panose="02020505000000020003" pitchFamily="18" charset="0"/>
            </a:endParaRPr>
          </a:p>
          <a:p>
            <a:pPr algn="just"/>
            <a:endParaRPr lang="en-US" sz="2800" dirty="0" smtClean="0">
              <a:latin typeface="Adobe Fan Heiti Std B" panose="020B0700000000000000" pitchFamily="34" charset="-128"/>
              <a:ea typeface="Adobe Fan Heiti Std B" panose="020B0700000000000000" pitchFamily="34" charset="-128"/>
              <a:cs typeface="IranNastaliq" panose="02020505000000020003" pitchFamily="18" charset="0"/>
            </a:endParaRPr>
          </a:p>
          <a:p>
            <a:pPr algn="just"/>
            <a:r>
              <a:rPr lang="en-US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IranNastaliq" panose="02020505000000020003" pitchFamily="18" charset="0"/>
                <a:hlinkClick r:id="rId4"/>
              </a:rPr>
              <a:t>info@tesc.ir</a:t>
            </a:r>
            <a:endParaRPr lang="en-US" sz="2800" dirty="0" smtClean="0">
              <a:latin typeface="Adobe Fan Heiti Std B" panose="020B0700000000000000" pitchFamily="34" charset="-128"/>
              <a:ea typeface="Adobe Fan Heiti Std B" panose="020B0700000000000000" pitchFamily="34" charset="-128"/>
              <a:cs typeface="IranNastaliq" panose="02020505000000020003" pitchFamily="18" charset="0"/>
            </a:endParaRPr>
          </a:p>
          <a:p>
            <a:pPr algn="just"/>
            <a:r>
              <a:rPr lang="en-US" sz="28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  <a:cs typeface="IranNastaliq" panose="02020505000000020003" pitchFamily="18" charset="0"/>
                <a:hlinkClick r:id="rId5"/>
              </a:rPr>
              <a:t>naseri@tesc.ir</a:t>
            </a:r>
            <a:endParaRPr lang="en-US" sz="2800" dirty="0" smtClean="0">
              <a:latin typeface="Adobe Fan Heiti Std B" panose="020B0700000000000000" pitchFamily="34" charset="-128"/>
              <a:ea typeface="Adobe Fan Heiti Std B" panose="020B0700000000000000" pitchFamily="34" charset="-128"/>
              <a:cs typeface="IranNastaliq" panose="02020505000000020003" pitchFamily="18" charset="0"/>
            </a:endParaRPr>
          </a:p>
          <a:p>
            <a:pPr algn="just"/>
            <a:endParaRPr lang="fa-IR" sz="3200" dirty="0" smtClean="0"/>
          </a:p>
          <a:p>
            <a:pPr algn="just"/>
            <a:r>
              <a:rPr lang="fa-IR" sz="3200" dirty="0" smtClean="0">
                <a:solidFill>
                  <a:schemeClr val="accent2"/>
                </a:solidFill>
              </a:rPr>
              <a:t>15-63103113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64" y="3984828"/>
            <a:ext cx="456749" cy="325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430" y="2747294"/>
            <a:ext cx="491070" cy="437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430" y="4983574"/>
            <a:ext cx="420940" cy="42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200" dirty="0" smtClean="0">
                <a:solidFill>
                  <a:schemeClr val="accent1"/>
                </a:solidFill>
              </a:rPr>
              <a:t>فهرست مطالب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Courier New" panose="02070309020205020404" pitchFamily="49" charset="0"/>
              <a:buChar char="o"/>
            </a:pPr>
            <a:r>
              <a:rPr lang="fa-IR" b="1" dirty="0" smtClean="0"/>
              <a:t> </a:t>
            </a:r>
            <a:r>
              <a:rPr lang="fa-IR" b="1" dirty="0" smtClean="0">
                <a:solidFill>
                  <a:srgbClr val="0070C0"/>
                </a:solidFill>
              </a:rPr>
              <a:t>مقدمه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b="1" dirty="0" smtClean="0">
                <a:solidFill>
                  <a:srgbClr val="0070C0"/>
                </a:solidFill>
              </a:rPr>
              <a:t> معرفی کریدور صادرات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b="1" dirty="0" smtClean="0">
                <a:solidFill>
                  <a:srgbClr val="0070C0"/>
                </a:solidFill>
              </a:rPr>
              <a:t> خدمات و حمایت‌ها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fa-IR" b="1" dirty="0" smtClean="0">
                <a:solidFill>
                  <a:srgbClr val="0070C0"/>
                </a:solidFill>
              </a:rPr>
              <a:t> نحوه دریافت خدمات</a:t>
            </a:r>
            <a:endParaRPr lang="fa-I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200" dirty="0" smtClean="0">
                <a:solidFill>
                  <a:schemeClr val="accent1"/>
                </a:solidFill>
              </a:rPr>
              <a:t>مقدمه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6827"/>
          </a:xfrm>
        </p:spPr>
        <p:txBody>
          <a:bodyPr>
            <a:normAutofit fontScale="85000" lnSpcReduction="10000"/>
          </a:bodyPr>
          <a:lstStyle/>
          <a:p>
            <a:pPr mar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fa-IR" b="1" dirty="0" smtClean="0">
              <a:solidFill>
                <a:srgbClr val="0070C0"/>
              </a:solidFill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b="1" dirty="0" smtClean="0">
                <a:solidFill>
                  <a:srgbClr val="0070C0"/>
                </a:solidFill>
              </a:rPr>
              <a:t> شرکت دانش‌بنیان</a:t>
            </a:r>
          </a:p>
          <a:p>
            <a:pPr algn="r" rt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a-IR" dirty="0" smtClean="0">
              <a:solidFill>
                <a:srgbClr val="0070C0"/>
              </a:solidFill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fa-IR" dirty="0" smtClean="0">
              <a:solidFill>
                <a:srgbClr val="0070C0"/>
              </a:solidFill>
            </a:endParaRPr>
          </a:p>
          <a:p>
            <a:pPr mar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a-IR" dirty="0" smtClean="0">
              <a:solidFill>
                <a:srgbClr val="0070C0"/>
              </a:solidFill>
            </a:endParaRPr>
          </a:p>
          <a:p>
            <a:pPr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rgbClr val="0070C0"/>
                </a:solidFill>
              </a:rPr>
              <a:t> در </a:t>
            </a:r>
            <a:r>
              <a:rPr lang="fa-IR" dirty="0">
                <a:solidFill>
                  <a:srgbClr val="0070C0"/>
                </a:solidFill>
              </a:rPr>
              <a:t>حوزه </a:t>
            </a:r>
            <a:r>
              <a:rPr lang="fa-IR" b="1" dirty="0">
                <a:solidFill>
                  <a:srgbClr val="0070C0"/>
                </a:solidFill>
              </a:rPr>
              <a:t>فناوری های بالا و متوسط به بالا</a:t>
            </a:r>
            <a:r>
              <a:rPr lang="fa-IR" dirty="0">
                <a:solidFill>
                  <a:srgbClr val="0070C0"/>
                </a:solidFill>
              </a:rPr>
              <a:t> باشد</a:t>
            </a:r>
            <a:r>
              <a:rPr lang="fa-IR" dirty="0" smtClean="0">
                <a:solidFill>
                  <a:srgbClr val="0070C0"/>
                </a:solidFill>
              </a:rPr>
              <a:t>.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rgbClr val="0070C0"/>
                </a:solidFill>
              </a:rPr>
              <a:t> دارای</a:t>
            </a:r>
            <a:r>
              <a:rPr lang="fa-IR" dirty="0">
                <a:solidFill>
                  <a:srgbClr val="0070C0"/>
                </a:solidFill>
              </a:rPr>
              <a:t> </a:t>
            </a:r>
            <a:r>
              <a:rPr lang="fa-IR" b="1" dirty="0">
                <a:solidFill>
                  <a:srgbClr val="0070C0"/>
                </a:solidFill>
              </a:rPr>
              <a:t>پیچیدگی فنی</a:t>
            </a:r>
            <a:r>
              <a:rPr lang="fa-IR" dirty="0">
                <a:solidFill>
                  <a:srgbClr val="0070C0"/>
                </a:solidFill>
              </a:rPr>
              <a:t> بوده و تولید آن نیاز به </a:t>
            </a:r>
            <a:r>
              <a:rPr lang="fa-IR" b="1" dirty="0">
                <a:solidFill>
                  <a:srgbClr val="0070C0"/>
                </a:solidFill>
              </a:rPr>
              <a:t>تحقیق و توسعه</a:t>
            </a:r>
            <a:r>
              <a:rPr lang="fa-IR" dirty="0">
                <a:solidFill>
                  <a:srgbClr val="0070C0"/>
                </a:solidFill>
              </a:rPr>
              <a:t> </a:t>
            </a:r>
            <a:r>
              <a:rPr lang="fa-IR" b="1" dirty="0">
                <a:solidFill>
                  <a:srgbClr val="0070C0"/>
                </a:solidFill>
              </a:rPr>
              <a:t>هدفمند</a:t>
            </a:r>
            <a:r>
              <a:rPr lang="fa-IR" dirty="0">
                <a:solidFill>
                  <a:srgbClr val="0070C0"/>
                </a:solidFill>
              </a:rPr>
              <a:t> توسط یک </a:t>
            </a:r>
            <a:r>
              <a:rPr lang="fa-IR" b="1" dirty="0">
                <a:solidFill>
                  <a:srgbClr val="0070C0"/>
                </a:solidFill>
              </a:rPr>
              <a:t>تیم فنی خبره</a:t>
            </a:r>
            <a:r>
              <a:rPr lang="fa-IR" dirty="0">
                <a:solidFill>
                  <a:srgbClr val="0070C0"/>
                </a:solidFill>
              </a:rPr>
              <a:t> داشته باشد. همچنین برای </a:t>
            </a:r>
            <a:r>
              <a:rPr lang="fa-IR" b="1" dirty="0">
                <a:solidFill>
                  <a:srgbClr val="0070C0"/>
                </a:solidFill>
              </a:rPr>
              <a:t>حفظ توان رقابتی</a:t>
            </a:r>
            <a:r>
              <a:rPr lang="fa-IR" dirty="0">
                <a:solidFill>
                  <a:srgbClr val="0070C0"/>
                </a:solidFill>
              </a:rPr>
              <a:t> آن محصول در بازار، تحقیق و توسعه باید به صورت </a:t>
            </a:r>
            <a:r>
              <a:rPr lang="fa-IR" b="1" dirty="0">
                <a:solidFill>
                  <a:srgbClr val="0070C0"/>
                </a:solidFill>
              </a:rPr>
              <a:t>مداوم</a:t>
            </a:r>
            <a:r>
              <a:rPr lang="fa-IR" dirty="0">
                <a:solidFill>
                  <a:srgbClr val="0070C0"/>
                </a:solidFill>
              </a:rPr>
              <a:t> انجام شود</a:t>
            </a:r>
            <a:r>
              <a:rPr lang="fa-IR" dirty="0" smtClean="0">
                <a:solidFill>
                  <a:srgbClr val="0070C0"/>
                </a:solidFill>
              </a:rPr>
              <a:t>.</a:t>
            </a:r>
          </a:p>
          <a:p>
            <a:pPr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fa-IR" dirty="0" smtClean="0">
                <a:solidFill>
                  <a:srgbClr val="0070C0"/>
                </a:solidFill>
              </a:rPr>
              <a:t> عمده</a:t>
            </a:r>
            <a:r>
              <a:rPr lang="fa-IR" dirty="0">
                <a:solidFill>
                  <a:srgbClr val="0070C0"/>
                </a:solidFill>
              </a:rPr>
              <a:t> </a:t>
            </a:r>
            <a:r>
              <a:rPr lang="fa-IR" b="1" dirty="0">
                <a:solidFill>
                  <a:srgbClr val="0070C0"/>
                </a:solidFill>
              </a:rPr>
              <a:t>ارزش افزوده</a:t>
            </a:r>
            <a:r>
              <a:rPr lang="fa-IR" dirty="0">
                <a:solidFill>
                  <a:srgbClr val="0070C0"/>
                </a:solidFill>
              </a:rPr>
              <a:t> آن کالا/خدمات، ناشی از </a:t>
            </a:r>
            <a:r>
              <a:rPr lang="fa-IR" b="1" dirty="0">
                <a:solidFill>
                  <a:srgbClr val="0070C0"/>
                </a:solidFill>
              </a:rPr>
              <a:t>دانش فنی و نوآوری فناورانه</a:t>
            </a:r>
            <a:r>
              <a:rPr lang="fa-IR" dirty="0">
                <a:solidFill>
                  <a:srgbClr val="0070C0"/>
                </a:solidFill>
              </a:rPr>
              <a:t> باشد</a:t>
            </a:r>
            <a:r>
              <a:rPr lang="fa-IR" dirty="0" smtClean="0">
                <a:solidFill>
                  <a:srgbClr val="0070C0"/>
                </a:solidFill>
              </a:rPr>
              <a:t>.</a:t>
            </a:r>
            <a:endParaRPr lang="fa-IR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693" t="7790" r="13777" b="74859"/>
          <a:stretch/>
        </p:blipFill>
        <p:spPr>
          <a:xfrm>
            <a:off x="1097280" y="1845733"/>
            <a:ext cx="7587751" cy="10066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3070746"/>
            <a:ext cx="6933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www.daneshbonyan.isti.ir</a:t>
            </a:r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5296984"/>
              </p:ext>
            </p:extLst>
          </p:nvPr>
        </p:nvGraphicFramePr>
        <p:xfrm>
          <a:off x="1160061" y="1651381"/>
          <a:ext cx="10003808" cy="4667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schemeClr val="accent1"/>
                </a:solidFill>
              </a:rPr>
              <a:t>مقدمه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1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87953D-4D7B-492D-9952-4B1B76ED6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E887953D-4D7B-492D-9952-4B1B76ED6B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3B3CBE-DFDA-4AA1-AA51-881FC647F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4">
                                            <p:graphicEl>
                                              <a:dgm id="{AF3B3CBE-DFDA-4AA1-AA51-881FC647FE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EA89B8-856B-45D4-9F81-1A28DC8CE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4">
                                            <p:graphicEl>
                                              <a:dgm id="{00EA89B8-856B-45D4-9F81-1A28DC8CE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6F344E-ED94-4767-A413-D4893A9C1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4">
                                            <p:graphicEl>
                                              <a:dgm id="{406F344E-ED94-4767-A413-D4893A9C1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1CFB09-38A1-4043-8A3A-2833ED847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4">
                                            <p:graphicEl>
                                              <a:dgm id="{2D1CFB09-38A1-4043-8A3A-2833ED847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684442-2A6A-4A2E-A7B8-86453E642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4">
                                            <p:graphicEl>
                                              <a:dgm id="{A2684442-2A6A-4A2E-A7B8-86453E6424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CE7103-FF84-44C3-8D66-3894423A5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4">
                                            <p:graphicEl>
                                              <a:dgm id="{F7CE7103-FF84-44C3-8D66-3894423A5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9D9B5-8435-449D-8A8B-8C2EC212B2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750"/>
                                        <p:tgtEl>
                                          <p:spTgt spid="4">
                                            <p:graphicEl>
                                              <a:dgm id="{8D09D9B5-8435-449D-8A8B-8C2EC212B2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695C15-B0CD-455A-8AEE-BE6723F14B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750"/>
                                        <p:tgtEl>
                                          <p:spTgt spid="4">
                                            <p:graphicEl>
                                              <a:dgm id="{9B695C15-B0CD-455A-8AEE-BE6723F14B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ABBD57-500C-4B93-B56E-425197B11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4">
                                            <p:graphicEl>
                                              <a:dgm id="{5DABBD57-500C-4B93-B56E-425197B11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92758D-D785-4BFB-985F-6F401B8950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750"/>
                                        <p:tgtEl>
                                          <p:spTgt spid="4">
                                            <p:graphicEl>
                                              <a:dgm id="{BF92758D-D785-4BFB-985F-6F401B8950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D65DE-33CE-4864-9708-6E90E5381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750"/>
                                        <p:tgtEl>
                                          <p:spTgt spid="4">
                                            <p:graphicEl>
                                              <a:dgm id="{55ED65DE-33CE-4864-9708-6E90E5381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B421A2-888C-4526-A08C-E68E2A06C5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750"/>
                                        <p:tgtEl>
                                          <p:spTgt spid="4">
                                            <p:graphicEl>
                                              <a:dgm id="{DEB421A2-888C-4526-A08C-E68E2A06C5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AF01C6-751C-474B-80FC-2ADA691426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750"/>
                                        <p:tgtEl>
                                          <p:spTgt spid="4">
                                            <p:graphicEl>
                                              <a:dgm id="{00AF01C6-751C-474B-80FC-2ADA691426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7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113C2-B2B4-409B-BBC9-EF390D067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750"/>
                                        <p:tgtEl>
                                          <p:spTgt spid="4">
                                            <p:graphicEl>
                                              <a:dgm id="{95F113C2-B2B4-409B-BBC9-EF390D067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D8780B-BA9D-4DB2-868A-982A91F317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750"/>
                                        <p:tgtEl>
                                          <p:spTgt spid="4">
                                            <p:graphicEl>
                                              <a:dgm id="{DED8780B-BA9D-4DB2-868A-982A91F317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2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516BB2-78A6-4380-BEE5-A5DEE9B0C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750"/>
                                        <p:tgtEl>
                                          <p:spTgt spid="4">
                                            <p:graphicEl>
                                              <a:dgm id="{32516BB2-78A6-4380-BEE5-A5DEE9B0C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651DDE-D78C-4DA9-B645-02F899BD5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750"/>
                                        <p:tgtEl>
                                          <p:spTgt spid="4">
                                            <p:graphicEl>
                                              <a:dgm id="{71651DDE-D78C-4DA9-B645-02F899BD5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5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104F52-B114-48D2-A173-41B8B6986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750"/>
                                        <p:tgtEl>
                                          <p:spTgt spid="4">
                                            <p:graphicEl>
                                              <a:dgm id="{EB104F52-B114-48D2-A173-41B8B6986A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FC7D2E-552E-4F36-AE0B-A0970C2C3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750"/>
                                        <p:tgtEl>
                                          <p:spTgt spid="4">
                                            <p:graphicEl>
                                              <a:dgm id="{9DFC7D2E-552E-4F36-AE0B-A0970C2C3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25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9E837E-6B35-4E8C-8F9D-FCAC39764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750"/>
                                        <p:tgtEl>
                                          <p:spTgt spid="4">
                                            <p:graphicEl>
                                              <a:dgm id="{C89E837E-6B35-4E8C-8F9D-FCAC39764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96EFA7-059A-4E04-A922-871CC260E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750"/>
                                        <p:tgtEl>
                                          <p:spTgt spid="4">
                                            <p:graphicEl>
                                              <a:dgm id="{AF96EFA7-059A-4E04-A922-871CC260E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75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3B8956-71BD-47C9-B977-359F980EE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750"/>
                                        <p:tgtEl>
                                          <p:spTgt spid="4">
                                            <p:graphicEl>
                                              <a:dgm id="{313B8956-71BD-47C9-B977-359F980EE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1FBBD5-8323-48AD-B780-62C35A03C3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750"/>
                                        <p:tgtEl>
                                          <p:spTgt spid="4">
                                            <p:graphicEl>
                                              <a:dgm id="{4C1FBBD5-8323-48AD-B780-62C35A03C3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6C37A6-0A81-43AC-9536-6E28D49EC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750"/>
                                        <p:tgtEl>
                                          <p:spTgt spid="4">
                                            <p:graphicEl>
                                              <a:dgm id="{766C37A6-0A81-43AC-9536-6E28D49EC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8850052"/>
              </p:ext>
            </p:extLst>
          </p:nvPr>
        </p:nvGraphicFramePr>
        <p:xfrm>
          <a:off x="1173707" y="1856096"/>
          <a:ext cx="10017457" cy="428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schemeClr val="accent1"/>
                </a:solidFill>
              </a:rPr>
              <a:t>معرفی کریدور صادرات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C9E997-2ACF-421B-8FF8-A1FC80322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EEC9E997-2ACF-421B-8FF8-A1FC80322D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A7316A-A4DB-4C88-A47C-77E9F3906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F2A7316A-A4DB-4C88-A47C-77E9F3906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4F70D6-710A-4DB2-BA51-8AE95BC18E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F44F70D6-710A-4DB2-BA51-8AE95BC18E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512E58-ECB4-4725-B125-2E6C282DB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7B512E58-ECB4-4725-B125-2E6C282DB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C31C42-ECDE-47DE-AA39-AB3792279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62C31C42-ECDE-47DE-AA39-AB3792279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434BD3-AFC1-42E1-BB38-17D47C38B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E9434BD3-AFC1-42E1-BB38-17D47C38B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73BC2-80FD-4CB8-A474-79C1C89EAF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5">
                                            <p:graphicEl>
                                              <a:dgm id="{19373BC2-80FD-4CB8-A474-79C1C89EAF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schemeClr val="accent1"/>
                </a:solidFill>
              </a:rPr>
              <a:t>خدمات و حمایت‌های کریدور صادرات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4" y="2548539"/>
            <a:ext cx="35941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4" y="3667970"/>
            <a:ext cx="3594100" cy="83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13207" y="2711491"/>
            <a:ext cx="4684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10 ساعت مشاوره رایگان در سال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9" name="Straight Arrow Connector 8"/>
          <p:cNvCxnSpPr>
            <a:stCxn id="5" idx="1"/>
            <a:endCxn id="7" idx="3"/>
          </p:cNvCxnSpPr>
          <p:nvPr/>
        </p:nvCxnSpPr>
        <p:spPr>
          <a:xfrm flipH="1">
            <a:off x="6597942" y="2967639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3207" y="3876551"/>
            <a:ext cx="468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70% تا سقف 2 میلیون تومان در سال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595599" y="4091755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7280" y="1275695"/>
            <a:ext cx="1596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chemeClr val="accent2"/>
                </a:solidFill>
                <a:cs typeface="B Mitra" panose="00000400000000000000" pitchFamily="2" charset="-78"/>
              </a:rPr>
              <a:t>مرحله اول</a:t>
            </a:r>
            <a:endParaRPr lang="en-US" sz="2400" b="1" dirty="0">
              <a:solidFill>
                <a:schemeClr val="accent2"/>
              </a:solidFill>
              <a:cs typeface="B Mitra" panose="00000400000000000000" pitchFamily="2" charset="-7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4" y="4787401"/>
            <a:ext cx="3594100" cy="838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15479" y="4984293"/>
            <a:ext cx="468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90% مشاوره، جستجوی نقض و ثبت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597871" y="5199497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87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schemeClr val="accent1"/>
                </a:solidFill>
              </a:rPr>
              <a:t>خدمات و حمایت‌های کریدور صادرات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5575" y="2054499"/>
            <a:ext cx="419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80% تا سقف 3 میلیون تومان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97942" y="2296999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95334" y="1279789"/>
            <a:ext cx="2420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chemeClr val="accent2"/>
                </a:solidFill>
                <a:cs typeface="B Mitra" panose="00000400000000000000" pitchFamily="2" charset="-78"/>
              </a:rPr>
              <a:t>مرحله دوم</a:t>
            </a:r>
            <a:endParaRPr lang="en-US" sz="2400" b="1" dirty="0">
              <a:solidFill>
                <a:schemeClr val="accent2"/>
              </a:solidFill>
              <a:cs typeface="B Mitra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4" y="1877899"/>
            <a:ext cx="3594100" cy="838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4199" y="2916577"/>
            <a:ext cx="419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70% تا سقف 3 میلیون تومان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586566" y="3159077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4" y="2759087"/>
            <a:ext cx="35941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4" y="3648686"/>
            <a:ext cx="3594100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4" y="5439104"/>
            <a:ext cx="3594100" cy="83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4" y="4543722"/>
            <a:ext cx="3594100" cy="838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23833" y="3846902"/>
            <a:ext cx="526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80% تسهیلات تا سقف 50 میلیون تومان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586566" y="4089402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05575" y="4499099"/>
            <a:ext cx="4192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80% گواهینامه محصول</a:t>
            </a:r>
          </a:p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50% گواهینامه سیستمی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586566" y="4976153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05575" y="5612010"/>
            <a:ext cx="419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80% تا سقف 30 میلیون تومان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597942" y="5854510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24871" y="4714276"/>
            <a:ext cx="3250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تا سقف 20 میلیون تومان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87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2" grpId="0"/>
      <p:bldP spid="18" grpId="0"/>
      <p:bldP spid="20" grpId="0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schemeClr val="accent1"/>
                </a:solidFill>
              </a:rPr>
              <a:t>خدمات و حمایت‌های کریدور صادرات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5575" y="2146262"/>
            <a:ext cx="419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70% تا سقف 10 میلیون تومان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9" name="Straight Arrow Connector 8"/>
          <p:cNvCxnSpPr>
            <a:endCxn id="7" idx="3"/>
          </p:cNvCxnSpPr>
          <p:nvPr/>
        </p:nvCxnSpPr>
        <p:spPr>
          <a:xfrm flipH="1">
            <a:off x="6597942" y="2402410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7280" y="1275695"/>
            <a:ext cx="176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1"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chemeClr val="accent2"/>
                </a:solidFill>
                <a:cs typeface="B Mitra" panose="00000400000000000000" pitchFamily="2" charset="-78"/>
              </a:rPr>
              <a:t>مرحله سوم</a:t>
            </a:r>
            <a:endParaRPr lang="en-US" sz="2400" b="1" dirty="0">
              <a:solidFill>
                <a:schemeClr val="accent2"/>
              </a:solidFill>
              <a:cs typeface="B Mitra" panose="000004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15479" y="3204410"/>
            <a:ext cx="468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70% تا سقف 10 میلیون تومان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597871" y="3419614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4" y="1986800"/>
            <a:ext cx="3594100" cy="838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14" y="3022590"/>
            <a:ext cx="3594100" cy="838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80" y="4091108"/>
            <a:ext cx="3594100" cy="838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8516" y="4352718"/>
            <a:ext cx="468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70%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590908" y="4567922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06173" y="5360790"/>
            <a:ext cx="4682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B Mitra" panose="00000400000000000000" pitchFamily="2" charset="-78"/>
              </a:rPr>
              <a:t>80% تا سقف 4 میلیون تومان در سال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B Mitra" panose="00000400000000000000" pitchFamily="2" charset="-78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6588565" y="5575994"/>
            <a:ext cx="970672" cy="54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80" y="5154102"/>
            <a:ext cx="35941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4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pPr algn="r" rtl="1"/>
            <a:r>
              <a:rPr lang="fa-IR" sz="3200" dirty="0" smtClean="0">
                <a:solidFill>
                  <a:schemeClr val="accent1"/>
                </a:solidFill>
              </a:rPr>
              <a:t>نحوه دریافت خدمات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39025644"/>
              </p:ext>
            </p:extLst>
          </p:nvPr>
        </p:nvGraphicFramePr>
        <p:xfrm>
          <a:off x="1097280" y="1965278"/>
          <a:ext cx="10244010" cy="417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726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AD0BEC-E8D0-46E8-B0A8-8A5B1620E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99AD0BEC-E8D0-46E8-B0A8-8A5B1620E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0862D2-630B-43B3-AAF4-854066D80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060862D2-630B-43B3-AAF4-854066D80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DFF6BC-76A0-4CCE-BFD8-5058CB9B2C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66DFF6BC-76A0-4CCE-BFD8-5058CB9B2C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1A93AC-0C8B-45E8-AC1A-80D4B49EF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dgm id="{671A93AC-0C8B-45E8-AC1A-80D4B49EF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7C3B14-1157-4FFA-AA52-0697C07B53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graphicEl>
                                              <a:dgm id="{F67C3B14-1157-4FFA-AA52-0697C07B53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4B9632-FDE8-4A12-83DF-9784BB5F1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624B9632-FDE8-4A12-83DF-9784BB5F1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61C43A-3EBE-47C6-9DDE-A09F8CD27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DC61C43A-3EBE-47C6-9DDE-A09F8CD27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3" grpId="0">
        <p:bldSub>
          <a:bldDgm bld="one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3ad889765e044e9f9b06445c8bf773d4cd4fb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246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Adobe Fan Heiti Std B</vt:lpstr>
      <vt:lpstr>Arial</vt:lpstr>
      <vt:lpstr>B Mitra</vt:lpstr>
      <vt:lpstr>Calibri</vt:lpstr>
      <vt:lpstr>Calibri Light</vt:lpstr>
      <vt:lpstr>Courier New</vt:lpstr>
      <vt:lpstr>IranNastaliq</vt:lpstr>
      <vt:lpstr>Office Theme</vt:lpstr>
      <vt:lpstr>کریدور خدمات صادرات محصولات دانش‌بنیان</vt:lpstr>
      <vt:lpstr>فهرست مطالب</vt:lpstr>
      <vt:lpstr>مقدمه</vt:lpstr>
      <vt:lpstr>مقدمه</vt:lpstr>
      <vt:lpstr>معرفی کریدور صادرات</vt:lpstr>
      <vt:lpstr>خدمات و حمایت‌های کریدور صادرات</vt:lpstr>
      <vt:lpstr>خدمات و حمایت‌های کریدور صادرات</vt:lpstr>
      <vt:lpstr>خدمات و حمایت‌های کریدور صادرات</vt:lpstr>
      <vt:lpstr>نحوه دریافت خدمات</vt:lpstr>
      <vt:lpstr>با تشکر از توجه شما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نهمین نشست هم اندیشی واحدهای فناور</dc:title>
  <dc:creator>Alireza Valyan</dc:creator>
  <cp:lastModifiedBy>EptpCenter2</cp:lastModifiedBy>
  <cp:revision>50</cp:revision>
  <dcterms:created xsi:type="dcterms:W3CDTF">2015-09-16T04:22:18Z</dcterms:created>
  <dcterms:modified xsi:type="dcterms:W3CDTF">2016-04-30T12:21:25Z</dcterms:modified>
</cp:coreProperties>
</file>